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customXml/itemProps2703.xml" ContentType="application/vnd.openxmlformats-officedocument.customXmlProperties+xml"/>
  <Override PartName="/customXml/itemProps2704.xml" ContentType="application/vnd.openxmlformats-officedocument.customXmlProperties+xml"/>
  <Override PartName="/customXml/itemProps2705.xml" ContentType="application/vnd.openxmlformats-officedocument.customXmlProperties+xml"/>
  <Override PartName="/customXml/itemProps2706.xml" ContentType="application/vnd.openxmlformats-officedocument.customXmlProperties+xml"/>
  <Override PartName="/customXml/itemProps2707.xml" ContentType="application/vnd.openxmlformats-officedocument.customXmlProperties+xml"/>
  <Override PartName="/customXml/itemProps2708.xml" ContentType="application/vnd.openxmlformats-officedocument.customXmlProperties+xml"/>
  <Override PartName="/customXml/itemProps2709.xml" ContentType="application/vnd.openxmlformats-officedocument.customXmlProperties+xml"/>
  <Override PartName="/customXml/itemProps2710.xml" ContentType="application/vnd.openxmlformats-officedocument.customXmlProperties+xml"/>
  <Override PartName="/customXml/itemProps2711.xml" ContentType="application/vnd.openxmlformats-officedocument.customXmlProperties+xml"/>
  <Override PartName="/customXml/itemProps2712.xml" ContentType="application/vnd.openxmlformats-officedocument.customXmlProperties+xml"/>
  <Override PartName="/customXml/itemProps2713.xml" ContentType="application/vnd.openxmlformats-officedocument.customXmlProperties+xml"/>
  <Override PartName="/customXml/itemProps2714.xml" ContentType="application/vnd.openxmlformats-officedocument.customXmlProperties+xml"/>
  <Override PartName="/customXml/itemProps2715.xml" ContentType="application/vnd.openxmlformats-officedocument.customXmlProperties+xml"/>
  <Override PartName="/customXml/itemProps2716.xml" ContentType="application/vnd.openxmlformats-officedocument.customXmlProperties+xml"/>
  <Override PartName="/customXml/itemProps2717.xml" ContentType="application/vnd.openxmlformats-officedocument.customXmlProperties+xml"/>
  <Override PartName="/customXml/itemProps2718.xml" ContentType="application/vnd.openxmlformats-officedocument.customXmlProperties+xml"/>
  <Override PartName="/customXml/itemProps2719.xml" ContentType="application/vnd.openxmlformats-officedocument.customXmlProperties+xml"/>
  <Override PartName="/customXml/itemProps2720.xml" ContentType="application/vnd.openxmlformats-officedocument.customXmlProperties+xml"/>
  <Override PartName="/customXml/itemProps2721.xml" ContentType="application/vnd.openxmlformats-officedocument.customXmlProperties+xml"/>
  <Override PartName="/customXml/itemProps2722.xml" ContentType="application/vnd.openxmlformats-officedocument.customXmlProperties+xml"/>
  <Override PartName="/customXml/itemProps2723.xml" ContentType="application/vnd.openxmlformats-officedocument.customXmlProperties+xml"/>
  <Override PartName="/customXml/itemProps2724.xml" ContentType="application/vnd.openxmlformats-officedocument.customXmlProperties+xml"/>
  <Override PartName="/customXml/itemProps2725.xml" ContentType="application/vnd.openxmlformats-officedocument.customXmlProperties+xml"/>
  <Override PartName="/customXml/itemProps2726.xml" ContentType="application/vnd.openxmlformats-officedocument.customXmlProperties+xml"/>
  <Override PartName="/customXml/itemProps2727.xml" ContentType="application/vnd.openxmlformats-officedocument.customXmlProperties+xml"/>
  <Override PartName="/customXml/itemProps2728.xml" ContentType="application/vnd.openxmlformats-officedocument.customXmlProperties+xml"/>
  <Override PartName="/customXml/itemProps2729.xml" ContentType="application/vnd.openxmlformats-officedocument.customXmlProperties+xml"/>
  <Override PartName="/customXml/itemProps2730.xml" ContentType="application/vnd.openxmlformats-officedocument.customXmlProperties+xml"/>
  <Override PartName="/customXml/itemProps2731.xml" ContentType="application/vnd.openxmlformats-officedocument.customXmlProperties+xml"/>
  <Override PartName="/customXml/itemProps2732.xml" ContentType="application/vnd.openxmlformats-officedocument.customXmlProperties+xml"/>
  <Override PartName="/customXml/itemProps2733.xml" ContentType="application/vnd.openxmlformats-officedocument.customXmlProperties+xml"/>
  <Override PartName="/customXml/itemProps2734.xml" ContentType="application/vnd.openxmlformats-officedocument.customXmlProperties+xml"/>
  <Override PartName="/customXml/itemProps2735.xml" ContentType="application/vnd.openxmlformats-officedocument.customXmlProperties+xml"/>
  <Override PartName="/customXml/itemProps2736.xml" ContentType="application/vnd.openxmlformats-officedocument.customXmlProperties+xml"/>
  <Override PartName="/customXml/itemProps2737.xml" ContentType="application/vnd.openxmlformats-officedocument.customXmlProperties+xml"/>
  <Override PartName="/customXml/itemProps2738.xml" ContentType="application/vnd.openxmlformats-officedocument.customXmlProperties+xml"/>
  <Override PartName="/customXml/itemProps2739.xml" ContentType="application/vnd.openxmlformats-officedocument.customXmlProperties+xml"/>
  <Override PartName="/customXml/itemProps2740.xml" ContentType="application/vnd.openxmlformats-officedocument.customXmlProperties+xml"/>
  <Override PartName="/customXml/itemProps2741.xml" ContentType="application/vnd.openxmlformats-officedocument.customXmlProperties+xml"/>
  <Override PartName="/customXml/itemProps2742.xml" ContentType="application/vnd.openxmlformats-officedocument.customXmlProperties+xml"/>
  <Override PartName="/customXml/itemProps2743.xml" ContentType="application/vnd.openxmlformats-officedocument.customXmlProperties+xml"/>
  <Override PartName="/customXml/itemProps2744.xml" ContentType="application/vnd.openxmlformats-officedocument.customXmlProperties+xml"/>
  <Override PartName="/customXml/itemProps2745.xml" ContentType="application/vnd.openxmlformats-officedocument.customXmlProperties+xml"/>
  <Override PartName="/customXml/itemProps2746.xml" ContentType="application/vnd.openxmlformats-officedocument.customXmlProperties+xml"/>
  <Override PartName="/customXml/itemProps2747.xml" ContentType="application/vnd.openxmlformats-officedocument.customXmlProperties+xml"/>
  <Override PartName="/customXml/itemProps2748.xml" ContentType="application/vnd.openxmlformats-officedocument.customXmlProperties+xml"/>
  <Override PartName="/customXml/itemProps2749.xml" ContentType="application/vnd.openxmlformats-officedocument.customXmlProperties+xml"/>
  <Override PartName="/customXml/itemProps2750.xml" ContentType="application/vnd.openxmlformats-officedocument.customXmlProperties+xml"/>
  <Override PartName="/customXml/itemProps2751.xml" ContentType="application/vnd.openxmlformats-officedocument.customXmlProperties+xml"/>
  <Override PartName="/customXml/itemProps2752.xml" ContentType="application/vnd.openxmlformats-officedocument.customXmlProperties+xml"/>
  <Override PartName="/customXml/itemProps2753.xml" ContentType="application/vnd.openxmlformats-officedocument.customXmlProperties+xml"/>
  <Override PartName="/customXml/itemProps2754.xml" ContentType="application/vnd.openxmlformats-officedocument.customXmlProperties+xml"/>
  <Override PartName="/customXml/itemProps2755.xml" ContentType="application/vnd.openxmlformats-officedocument.customXmlProperties+xml"/>
  <Override PartName="/customXml/itemProps2756.xml" ContentType="application/vnd.openxmlformats-officedocument.customXmlProperties+xml"/>
  <Override PartName="/customXml/itemProps2757.xml" ContentType="application/vnd.openxmlformats-officedocument.customXmlProperties+xml"/>
  <Override PartName="/customXml/itemProps275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759"/>
  </p:sldMasterIdLst>
  <p:notesMasterIdLst>
    <p:notesMasterId r:id="rId2822"/>
  </p:notesMasterIdLst>
  <p:sldIdLst>
    <p:sldId id="257" r:id="rId2760"/>
    <p:sldId id="293" r:id="rId2761"/>
    <p:sldId id="294" r:id="rId2762"/>
    <p:sldId id="258" r:id="rId2763"/>
    <p:sldId id="297" r:id="rId2764"/>
    <p:sldId id="305" r:id="rId2765"/>
    <p:sldId id="295" r:id="rId2766"/>
    <p:sldId id="259" r:id="rId2767"/>
    <p:sldId id="260" r:id="rId2768"/>
    <p:sldId id="292" r:id="rId2769"/>
    <p:sldId id="306" r:id="rId2770"/>
    <p:sldId id="302" r:id="rId2771"/>
    <p:sldId id="263" r:id="rId2772"/>
    <p:sldId id="264" r:id="rId2773"/>
    <p:sldId id="265" r:id="rId2774"/>
    <p:sldId id="266" r:id="rId2775"/>
    <p:sldId id="304" r:id="rId2776"/>
    <p:sldId id="268" r:id="rId2777"/>
    <p:sldId id="269" r:id="rId2778"/>
    <p:sldId id="270" r:id="rId2779"/>
    <p:sldId id="271" r:id="rId2780"/>
    <p:sldId id="272" r:id="rId2781"/>
    <p:sldId id="273" r:id="rId2782"/>
    <p:sldId id="274" r:id="rId2783"/>
    <p:sldId id="291" r:id="rId2784"/>
    <p:sldId id="328" r:id="rId2785"/>
    <p:sldId id="276" r:id="rId2786"/>
    <p:sldId id="303" r:id="rId2787"/>
    <p:sldId id="329" r:id="rId2788"/>
    <p:sldId id="278" r:id="rId2789"/>
    <p:sldId id="290" r:id="rId2790"/>
    <p:sldId id="289" r:id="rId2791"/>
    <p:sldId id="280" r:id="rId2792"/>
    <p:sldId id="281" r:id="rId2793"/>
    <p:sldId id="282" r:id="rId2794"/>
    <p:sldId id="283" r:id="rId2795"/>
    <p:sldId id="296" r:id="rId2796"/>
    <p:sldId id="284" r:id="rId2797"/>
    <p:sldId id="285" r:id="rId2798"/>
    <p:sldId id="286" r:id="rId2799"/>
    <p:sldId id="287" r:id="rId2800"/>
    <p:sldId id="307" r:id="rId2801"/>
    <p:sldId id="308" r:id="rId2802"/>
    <p:sldId id="309" r:id="rId2803"/>
    <p:sldId id="310" r:id="rId2804"/>
    <p:sldId id="311" r:id="rId2805"/>
    <p:sldId id="312" r:id="rId2806"/>
    <p:sldId id="313" r:id="rId2807"/>
    <p:sldId id="314" r:id="rId2808"/>
    <p:sldId id="315" r:id="rId2809"/>
    <p:sldId id="320" r:id="rId2810"/>
    <p:sldId id="318" r:id="rId2811"/>
    <p:sldId id="316" r:id="rId2812"/>
    <p:sldId id="317" r:id="rId2813"/>
    <p:sldId id="319" r:id="rId2814"/>
    <p:sldId id="321" r:id="rId2815"/>
    <p:sldId id="322" r:id="rId2816"/>
    <p:sldId id="323" r:id="rId2817"/>
    <p:sldId id="324" r:id="rId2818"/>
    <p:sldId id="325" r:id="rId2819"/>
    <p:sldId id="326" r:id="rId2820"/>
    <p:sldId id="327" r:id="rId28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F01"/>
    <a:srgbClr val="69C000"/>
    <a:srgbClr val="95D927"/>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customXml" Target="../customXml/item2735.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2802" Type="http://schemas.openxmlformats.org/officeDocument/2006/relationships/slide" Target="slides/slide43.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2779" Type="http://schemas.openxmlformats.org/officeDocument/2006/relationships/slide" Target="slides/slide20.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customXml" Target="../customXml/item2706.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2770" Type="http://schemas.openxmlformats.org/officeDocument/2006/relationships/slide" Target="slides/slide11.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2817" Type="http://schemas.openxmlformats.org/officeDocument/2006/relationships/slide" Target="slides/slide58.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customXml" Target="../customXml/item2741.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2785" Type="http://schemas.openxmlformats.org/officeDocument/2006/relationships/slide" Target="slides/slide26.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customXml" Target="../customXml/item2712.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customXml" Target="../customXml/item2756.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2823" Type="http://schemas.openxmlformats.org/officeDocument/2006/relationships/presProps" Target="presProps.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customXml" Target="../customXml/item2727.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2791" Type="http://schemas.openxmlformats.org/officeDocument/2006/relationships/slide" Target="slides/slide32.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slide" Target="slides/slide3.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2809" Type="http://schemas.openxmlformats.org/officeDocument/2006/relationships/slide" Target="slides/slide5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customXml" Target="../customXml/item2733.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2800" Type="http://schemas.openxmlformats.org/officeDocument/2006/relationships/slide" Target="slides/slide41.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2777" Type="http://schemas.openxmlformats.org/officeDocument/2006/relationships/slide" Target="slides/slide18.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customXml" Target="../customXml/item2704.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customXml" Target="../customXml/item2748.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2815" Type="http://schemas.openxmlformats.org/officeDocument/2006/relationships/slide" Target="slides/slide56.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customXml" Target="../customXml/item2719.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2783" Type="http://schemas.openxmlformats.org/officeDocument/2006/relationships/slide" Target="slides/slide24.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customXml" Target="../customXml/item2710.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799" Type="http://schemas.openxmlformats.org/officeDocument/2006/relationships/customXml" Target="../customXml/item799.xml"/><Relationship Id="rId2687" Type="http://schemas.openxmlformats.org/officeDocument/2006/relationships/customXml" Target="../customXml/item2687.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547" Type="http://schemas.openxmlformats.org/officeDocument/2006/relationships/customXml" Target="../customXml/item2547.xml"/><Relationship Id="rId519" Type="http://schemas.openxmlformats.org/officeDocument/2006/relationships/customXml" Target="../customXml/item519.xml"/><Relationship Id="rId1149" Type="http://schemas.openxmlformats.org/officeDocument/2006/relationships/customXml" Target="../customXml/item1149.xml"/><Relationship Id="rId1356" Type="http://schemas.openxmlformats.org/officeDocument/2006/relationships/customXml" Target="../customXml/item1356.xml"/><Relationship Id="rId2754" Type="http://schemas.openxmlformats.org/officeDocument/2006/relationships/customXml" Target="../customXml/item2754.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2407" Type="http://schemas.openxmlformats.org/officeDocument/2006/relationships/customXml" Target="../customXml/item2407.xml"/><Relationship Id="rId2614" Type="http://schemas.openxmlformats.org/officeDocument/2006/relationships/customXml" Target="../customXml/item2614.xml"/><Relationship Id="rId2821" Type="http://schemas.openxmlformats.org/officeDocument/2006/relationships/slide" Target="slides/slide62.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1140" Type="http://schemas.openxmlformats.org/officeDocument/2006/relationships/customXml" Target="../customXml/item1140.xml"/><Relationship Id="rId510" Type="http://schemas.openxmlformats.org/officeDocument/2006/relationships/customXml" Target="../customXml/item510.xml"/><Relationship Id="rId1000" Type="http://schemas.openxmlformats.org/officeDocument/2006/relationships/customXml" Target="../customXml/item1000.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2798" Type="http://schemas.openxmlformats.org/officeDocument/2006/relationships/slide" Target="slides/slide39.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customXml" Target="../customXml/item2725.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customXml" Target="../customXml/item2747.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2814" Type="http://schemas.openxmlformats.org/officeDocument/2006/relationships/slide" Target="slides/slide55.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2769" Type="http://schemas.openxmlformats.org/officeDocument/2006/relationships/slide" Target="slides/slide10.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slide" Target="slides/slide1.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customXml" Target="../customXml/item2718.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2782" Type="http://schemas.openxmlformats.org/officeDocument/2006/relationships/slide" Target="slides/slide23.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2807" Type="http://schemas.openxmlformats.org/officeDocument/2006/relationships/slide" Target="slides/slide48.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customXml" Target="../customXml/item2731.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customXml" Target="../customXml/item2753.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2820" Type="http://schemas.openxmlformats.org/officeDocument/2006/relationships/slide" Target="slides/slide61.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2775" Type="http://schemas.openxmlformats.org/officeDocument/2006/relationships/slide" Target="slides/slide16.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2797" Type="http://schemas.openxmlformats.org/officeDocument/2006/relationships/slide" Target="slides/slide38.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customXml" Target="../customXml/item2724.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customXml" Target="../customXml/item2746.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2813" Type="http://schemas.openxmlformats.org/officeDocument/2006/relationships/slide" Target="slides/slide54.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slide" Target="slides/slide9.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customXml" Target="../customXml/item2717.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2781" Type="http://schemas.openxmlformats.org/officeDocument/2006/relationships/slide" Target="slides/slide22.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customXml" Target="../customXml/item2739.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2806" Type="http://schemas.openxmlformats.org/officeDocument/2006/relationships/slide" Target="slides/slide47.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customXml" Target="../customXml/item2730.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customXml" Target="../customXml/item2752.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774" Type="http://schemas.openxmlformats.org/officeDocument/2006/relationships/slide" Target="slides/slide15.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2796" Type="http://schemas.openxmlformats.org/officeDocument/2006/relationships/slide" Target="slides/slide37.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customXml" Target="../customXml/item2723.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customXml" Target="../customXml/item2745.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2812" Type="http://schemas.openxmlformats.org/officeDocument/2006/relationships/slide" Target="slides/slide53.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slide" Target="slides/slide8.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2789" Type="http://schemas.openxmlformats.org/officeDocument/2006/relationships/slide" Target="slides/slide30.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customXml" Target="../customXml/item2716.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2780" Type="http://schemas.openxmlformats.org/officeDocument/2006/relationships/slide" Target="slides/slide21.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customXml" Target="../customXml/item2738.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2805" Type="http://schemas.openxmlformats.org/officeDocument/2006/relationships/slide" Target="slides/slide46.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customXml" Target="../customXml/item2751.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customXml" Target="../customXml/item2709.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2773" Type="http://schemas.openxmlformats.org/officeDocument/2006/relationships/slide" Target="slides/slide14.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2795" Type="http://schemas.openxmlformats.org/officeDocument/2006/relationships/slide" Target="slides/slide36.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customXml" Target="../customXml/item2722.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customXml" Target="../customXml/item2744.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2811" Type="http://schemas.openxmlformats.org/officeDocument/2006/relationships/slide" Target="slides/slide52.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slide" Target="slides/slide7.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2788" Type="http://schemas.openxmlformats.org/officeDocument/2006/relationships/slide" Target="slides/slide29.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customXml" Target="../customXml/item2715.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customXml" Target="../customXml/item2737.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2804" Type="http://schemas.openxmlformats.org/officeDocument/2006/relationships/slide" Target="slides/slide45.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slideMaster" Target="slideMasters/slideMaster1.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2826" Type="http://schemas.openxmlformats.org/officeDocument/2006/relationships/tableStyles" Target="tableStyles.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customXml" Target="../customXml/item2750.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customXml" Target="../customXml/item2708.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2772" Type="http://schemas.openxmlformats.org/officeDocument/2006/relationships/slide" Target="slides/slide13.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2794" Type="http://schemas.openxmlformats.org/officeDocument/2006/relationships/slide" Target="slides/slide35.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customXml" Target="../customXml/item2721.xml"/><Relationship Id="rId2819" Type="http://schemas.openxmlformats.org/officeDocument/2006/relationships/slide" Target="slides/slide60.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customXml" Target="../customXml/item2743.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2810" Type="http://schemas.openxmlformats.org/officeDocument/2006/relationships/slide" Target="slides/slide51.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slide" Target="slides/slide6.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2787" Type="http://schemas.openxmlformats.org/officeDocument/2006/relationships/slide" Target="slides/slide28.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customXml" Target="../customXml/item2714.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customXml" Target="../customXml/item2736.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2803" Type="http://schemas.openxmlformats.org/officeDocument/2006/relationships/slide" Target="slides/slide44.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customXml" Target="../customXml/item2758.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2825" Type="http://schemas.openxmlformats.org/officeDocument/2006/relationships/theme" Target="theme/theme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customXml" Target="../customXml/item2707.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2771" Type="http://schemas.openxmlformats.org/officeDocument/2006/relationships/slide" Target="slides/slide12.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customXml" Target="../customXml/item2729.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2793" Type="http://schemas.openxmlformats.org/officeDocument/2006/relationships/slide" Target="slides/slide34.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customXml" Target="../customXml/item2720.xml"/><Relationship Id="rId2818" Type="http://schemas.openxmlformats.org/officeDocument/2006/relationships/slide" Target="slides/slide59.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customXml" Target="../customXml/item2742.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slide" Target="slides/slide5.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2786" Type="http://schemas.openxmlformats.org/officeDocument/2006/relationships/slide" Target="slides/slide27.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customXml" Target="../customXml/item2713.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customXml" Target="../customXml/item2757.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2824" Type="http://schemas.openxmlformats.org/officeDocument/2006/relationships/viewProps" Target="viewProps.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customXml" Target="../customXml/item2728.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2792" Type="http://schemas.openxmlformats.org/officeDocument/2006/relationships/slide" Target="slides/slide33.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slide" Target="slides/slide4.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customXml" Target="../customXml/item2734.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2801" Type="http://schemas.openxmlformats.org/officeDocument/2006/relationships/slide" Target="slides/slide42.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2778" Type="http://schemas.openxmlformats.org/officeDocument/2006/relationships/slide" Target="slides/slide19.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customXml" Target="../customXml/item2705.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customXml" Target="../customXml/item2749.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2816" Type="http://schemas.openxmlformats.org/officeDocument/2006/relationships/slide" Target="slides/slide57.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customXml" Target="../customXml/item2740.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2784" Type="http://schemas.openxmlformats.org/officeDocument/2006/relationships/slide" Target="slides/slide25.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customXml" Target="../customXml/item2711.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customXml" Target="../customXml/item2755.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2822" Type="http://schemas.openxmlformats.org/officeDocument/2006/relationships/notesMaster" Target="notesMasters/notesMaster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2799" Type="http://schemas.openxmlformats.org/officeDocument/2006/relationships/slide" Target="slides/slide40.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customXml" Target="../customXml/item2726.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2790" Type="http://schemas.openxmlformats.org/officeDocument/2006/relationships/slide" Target="slides/slide31.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slide" Target="slides/slide2.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2808" Type="http://schemas.openxmlformats.org/officeDocument/2006/relationships/slide" Target="slides/slide49.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customXml" Target="../customXml/item2732.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40" Type="http://schemas.openxmlformats.org/officeDocument/2006/relationships/customXml" Target="../customXml/item40.xml"/><Relationship Id="rId1401" Type="http://schemas.openxmlformats.org/officeDocument/2006/relationships/customXml" Target="../customXml/item1401.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1051" Type="http://schemas.openxmlformats.org/officeDocument/2006/relationships/customXml" Target="../customXml/item1051.xml"/><Relationship Id="rId2102" Type="http://schemas.openxmlformats.org/officeDocument/2006/relationships/customXml" Target="../customXml/item2102.xml"/><Relationship Id="rId1868" Type="http://schemas.openxmlformats.org/officeDocument/2006/relationships/customXml" Target="../customXml/item1868.xml"/><Relationship Id="rId1728" Type="http://schemas.openxmlformats.org/officeDocument/2006/relationships/customXml" Target="../customXml/item1728.xml"/><Relationship Id="rId1935" Type="http://schemas.openxmlformats.org/officeDocument/2006/relationships/customXml" Target="../customXml/item1935.xml"/><Relationship Id="rId4" Type="http://schemas.openxmlformats.org/officeDocument/2006/relationships/customXml" Target="../customXml/item4.xml"/><Relationship Id="rId888" Type="http://schemas.openxmlformats.org/officeDocument/2006/relationships/customXml" Target="../customXml/item888.xml"/><Relationship Id="rId2569" Type="http://schemas.openxmlformats.org/officeDocument/2006/relationships/customXml" Target="../customXml/item2569.xml"/><Relationship Id="rId2776" Type="http://schemas.openxmlformats.org/officeDocument/2006/relationships/slide" Target="slides/slide17.xml"/><Relationship Id="rId748" Type="http://schemas.openxmlformats.org/officeDocument/2006/relationships/customXml" Target="../customXml/item748.xml"/><Relationship Id="rId955" Type="http://schemas.openxmlformats.org/officeDocument/2006/relationships/customXml" Target="../customXml/item955.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305" Type="http://schemas.openxmlformats.org/officeDocument/2006/relationships/customXml" Target="../customXml/item1305.xml"/><Relationship Id="rId2703" Type="http://schemas.openxmlformats.org/officeDocument/2006/relationships/customXml" Target="../customXml/item270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01/12/2019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04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00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188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1529.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customXml" Target="../../customXml/item26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customXml" Target="../../customXml/item2656.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1330590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61</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62</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01/12/2019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01/12/2019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254.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659.xml"/><Relationship Id="rId7" Type="http://schemas.openxmlformats.org/officeDocument/2006/relationships/customXml" Target="../../customXml/item2148.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089.xml"/><Relationship Id="rId16" Type="http://schemas.openxmlformats.org/officeDocument/2006/relationships/image" Target="../media/image5.png"/><Relationship Id="rId1" Type="http://schemas.openxmlformats.org/officeDocument/2006/relationships/customXml" Target="../../customXml/item1662.xml"/><Relationship Id="rId6" Type="http://schemas.openxmlformats.org/officeDocument/2006/relationships/customXml" Target="../../customXml/item1472.xml"/><Relationship Id="rId11" Type="http://schemas.openxmlformats.org/officeDocument/2006/relationships/notesSlide" Target="../notesSlides/notesSlide1.xml"/><Relationship Id="rId5" Type="http://schemas.openxmlformats.org/officeDocument/2006/relationships/customXml" Target="../../customXml/item546.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602.xml"/><Relationship Id="rId9" Type="http://schemas.openxmlformats.org/officeDocument/2006/relationships/customXml" Target="../../customXml/item1010.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971.xml"/><Relationship Id="rId18" Type="http://schemas.openxmlformats.org/officeDocument/2006/relationships/customXml" Target="../../customXml/item1620.xml"/><Relationship Id="rId26" Type="http://schemas.openxmlformats.org/officeDocument/2006/relationships/customXml" Target="../../customXml/item1819.xml"/><Relationship Id="rId39" Type="http://schemas.openxmlformats.org/officeDocument/2006/relationships/slide" Target="slide13.xml"/><Relationship Id="rId21" Type="http://schemas.openxmlformats.org/officeDocument/2006/relationships/customXml" Target="../../customXml/item1527.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559.xml"/><Relationship Id="rId2" Type="http://schemas.openxmlformats.org/officeDocument/2006/relationships/customXml" Target="../../customXml/item1315.xml"/><Relationship Id="rId16" Type="http://schemas.openxmlformats.org/officeDocument/2006/relationships/customXml" Target="../../customXml/item1970.xml"/><Relationship Id="rId29" Type="http://schemas.openxmlformats.org/officeDocument/2006/relationships/image" Target="../media/image1.png"/><Relationship Id="rId11" Type="http://schemas.openxmlformats.org/officeDocument/2006/relationships/customXml" Target="../../customXml/item120.xml"/><Relationship Id="rId24" Type="http://schemas.openxmlformats.org/officeDocument/2006/relationships/customXml" Target="../../customXml/item650.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388.xml"/><Relationship Id="rId10" Type="http://schemas.openxmlformats.org/officeDocument/2006/relationships/customXml" Target="../../customXml/item329.xml"/><Relationship Id="rId19" Type="http://schemas.openxmlformats.org/officeDocument/2006/relationships/customXml" Target="../../customXml/item574.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929.xml"/><Relationship Id="rId9" Type="http://schemas.openxmlformats.org/officeDocument/2006/relationships/customXml" Target="../../customXml/item1704.xml"/><Relationship Id="rId14" Type="http://schemas.openxmlformats.org/officeDocument/2006/relationships/customXml" Target="../../customXml/item997.xml"/><Relationship Id="rId22" Type="http://schemas.openxmlformats.org/officeDocument/2006/relationships/customXml" Target="../../customXml/item188.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677.xml"/><Relationship Id="rId51" Type="http://schemas.openxmlformats.org/officeDocument/2006/relationships/slide" Target="slide12.xml"/><Relationship Id="rId3" Type="http://schemas.openxmlformats.org/officeDocument/2006/relationships/customXml" Target="../../customXml/item2628.xml"/><Relationship Id="rId12" Type="http://schemas.openxmlformats.org/officeDocument/2006/relationships/customXml" Target="../../customXml/item2538.xml"/><Relationship Id="rId17" Type="http://schemas.openxmlformats.org/officeDocument/2006/relationships/customXml" Target="../../customXml/item1344.xml"/><Relationship Id="rId25" Type="http://schemas.openxmlformats.org/officeDocument/2006/relationships/customXml" Target="../../customXml/item152.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2061.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566.xml"/><Relationship Id="rId6" Type="http://schemas.openxmlformats.org/officeDocument/2006/relationships/customXml" Target="../../customXml/item1928.xml"/><Relationship Id="rId15" Type="http://schemas.openxmlformats.org/officeDocument/2006/relationships/customXml" Target="../../customXml/item2268.xml"/><Relationship Id="rId23" Type="http://schemas.openxmlformats.org/officeDocument/2006/relationships/customXml" Target="../../customXml/item1879.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2218.xml"/><Relationship Id="rId18" Type="http://schemas.openxmlformats.org/officeDocument/2006/relationships/customXml" Target="../../customXml/item2563.xml"/><Relationship Id="rId26" Type="http://schemas.openxmlformats.org/officeDocument/2006/relationships/customXml" Target="../../customXml/item2499.xml"/><Relationship Id="rId39" Type="http://schemas.openxmlformats.org/officeDocument/2006/relationships/image" Target="../media/image39.svg"/><Relationship Id="rId21" Type="http://schemas.openxmlformats.org/officeDocument/2006/relationships/customXml" Target="../../customXml/item299.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2739.xml"/><Relationship Id="rId2" Type="http://schemas.openxmlformats.org/officeDocument/2006/relationships/customXml" Target="../../customXml/item1160.xml"/><Relationship Id="rId16" Type="http://schemas.openxmlformats.org/officeDocument/2006/relationships/customXml" Target="../../customXml/item876.xml"/><Relationship Id="rId29" Type="http://schemas.openxmlformats.org/officeDocument/2006/relationships/notesSlide" Target="../notesSlides/notesSlide11.xml"/><Relationship Id="rId11" Type="http://schemas.openxmlformats.org/officeDocument/2006/relationships/customXml" Target="../../customXml/item589.xml"/><Relationship Id="rId24" Type="http://schemas.openxmlformats.org/officeDocument/2006/relationships/customXml" Target="../../customXml/item62.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999.xml"/><Relationship Id="rId19" Type="http://schemas.openxmlformats.org/officeDocument/2006/relationships/customXml" Target="../../customXml/item2187.xml"/><Relationship Id="rId4" Type="http://schemas.openxmlformats.org/officeDocument/2006/relationships/customXml" Target="../../customXml/item2254.xml"/><Relationship Id="rId9" Type="http://schemas.openxmlformats.org/officeDocument/2006/relationships/customXml" Target="../../customXml/item929.xml"/><Relationship Id="rId14" Type="http://schemas.openxmlformats.org/officeDocument/2006/relationships/customXml" Target="../../customXml/item461.xml"/><Relationship Id="rId22" Type="http://schemas.openxmlformats.org/officeDocument/2006/relationships/customXml" Target="../../customXml/item2533.xml"/><Relationship Id="rId27" Type="http://schemas.openxmlformats.org/officeDocument/2006/relationships/customXml" Target="../../customXml/item2258.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55.xml"/><Relationship Id="rId51" Type="http://schemas.openxmlformats.org/officeDocument/2006/relationships/slide" Target="slide12.xml"/><Relationship Id="rId3" Type="http://schemas.openxmlformats.org/officeDocument/2006/relationships/customXml" Target="../../customXml/item888.xml"/><Relationship Id="rId12" Type="http://schemas.openxmlformats.org/officeDocument/2006/relationships/customXml" Target="../../customXml/item1610.xml"/><Relationship Id="rId17" Type="http://schemas.openxmlformats.org/officeDocument/2006/relationships/customXml" Target="../../customXml/item2004.xml"/><Relationship Id="rId25" Type="http://schemas.openxmlformats.org/officeDocument/2006/relationships/customXml" Target="../../customXml/item1135.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2540.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909.xml"/><Relationship Id="rId6" Type="http://schemas.openxmlformats.org/officeDocument/2006/relationships/customXml" Target="../../customXml/item2084.xml"/><Relationship Id="rId15" Type="http://schemas.openxmlformats.org/officeDocument/2006/relationships/customXml" Target="../../customXml/item1298.xml"/><Relationship Id="rId23" Type="http://schemas.openxmlformats.org/officeDocument/2006/relationships/customXml" Target="../../customXml/item1899.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949.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064.xml"/><Relationship Id="rId18" Type="http://schemas.openxmlformats.org/officeDocument/2006/relationships/customXml" Target="../../customXml/item548.xml"/><Relationship Id="rId26" Type="http://schemas.openxmlformats.org/officeDocument/2006/relationships/customXml" Target="../../customXml/item1177.xml"/><Relationship Id="rId39" Type="http://schemas.openxmlformats.org/officeDocument/2006/relationships/image" Target="../media/image38.png"/><Relationship Id="rId21" Type="http://schemas.openxmlformats.org/officeDocument/2006/relationships/customXml" Target="../../customXml/item596.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2295.xml"/><Relationship Id="rId2" Type="http://schemas.openxmlformats.org/officeDocument/2006/relationships/customXml" Target="../../customXml/item2436.xml"/><Relationship Id="rId16" Type="http://schemas.openxmlformats.org/officeDocument/2006/relationships/customXml" Target="../../customXml/item556.xml"/><Relationship Id="rId29" Type="http://schemas.openxmlformats.org/officeDocument/2006/relationships/slideLayout" Target="../slideLayouts/slideLayout1.xml"/><Relationship Id="rId1" Type="http://schemas.openxmlformats.org/officeDocument/2006/relationships/customXml" Target="../../customXml/item2065.xml"/><Relationship Id="rId6" Type="http://schemas.openxmlformats.org/officeDocument/2006/relationships/customXml" Target="../../customXml/item123.xml"/><Relationship Id="rId11" Type="http://schemas.openxmlformats.org/officeDocument/2006/relationships/customXml" Target="../../customXml/item660.xml"/><Relationship Id="rId24" Type="http://schemas.openxmlformats.org/officeDocument/2006/relationships/customXml" Target="../../customXml/item1334.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365.xml"/><Relationship Id="rId15" Type="http://schemas.openxmlformats.org/officeDocument/2006/relationships/customXml" Target="../../customXml/item673.xml"/><Relationship Id="rId23" Type="http://schemas.openxmlformats.org/officeDocument/2006/relationships/customXml" Target="../../customXml/item1576.xml"/><Relationship Id="rId28" Type="http://schemas.openxmlformats.org/officeDocument/2006/relationships/customXml" Target="../../customXml/item1977.xml"/><Relationship Id="rId36" Type="http://schemas.openxmlformats.org/officeDocument/2006/relationships/image" Target="../media/image6.png"/><Relationship Id="rId10" Type="http://schemas.openxmlformats.org/officeDocument/2006/relationships/customXml" Target="../../customXml/item91.xml"/><Relationship Id="rId19" Type="http://schemas.openxmlformats.org/officeDocument/2006/relationships/customXml" Target="../../customXml/item285.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881.xml"/><Relationship Id="rId9" Type="http://schemas.openxmlformats.org/officeDocument/2006/relationships/customXml" Target="../../customXml/item1033.xml"/><Relationship Id="rId14" Type="http://schemas.openxmlformats.org/officeDocument/2006/relationships/customXml" Target="../../customXml/item1300.xml"/><Relationship Id="rId22" Type="http://schemas.openxmlformats.org/officeDocument/2006/relationships/customXml" Target="../../customXml/item1645.xml"/><Relationship Id="rId27" Type="http://schemas.openxmlformats.org/officeDocument/2006/relationships/customXml" Target="../../customXml/item55.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239.xml"/><Relationship Id="rId3" Type="http://schemas.openxmlformats.org/officeDocument/2006/relationships/customXml" Target="../../customXml/item405.xml"/><Relationship Id="rId12" Type="http://schemas.openxmlformats.org/officeDocument/2006/relationships/customXml" Target="../../customXml/item1249.xml"/><Relationship Id="rId17" Type="http://schemas.openxmlformats.org/officeDocument/2006/relationships/customXml" Target="../../customXml/item865.xml"/><Relationship Id="rId25" Type="http://schemas.openxmlformats.org/officeDocument/2006/relationships/customXml" Target="../../customXml/item2745.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313.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2511.xml"/><Relationship Id="rId18" Type="http://schemas.openxmlformats.org/officeDocument/2006/relationships/customXml" Target="../../customXml/item1477.xml"/><Relationship Id="rId26" Type="http://schemas.openxmlformats.org/officeDocument/2006/relationships/customXml" Target="../../customXml/item156.xml"/><Relationship Id="rId39" Type="http://schemas.openxmlformats.org/officeDocument/2006/relationships/image" Target="../media/image48.png"/><Relationship Id="rId21" Type="http://schemas.openxmlformats.org/officeDocument/2006/relationships/customXml" Target="../../customXml/item788.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2186.xml"/><Relationship Id="rId2" Type="http://schemas.openxmlformats.org/officeDocument/2006/relationships/customXml" Target="../../customXml/item1212.xml"/><Relationship Id="rId16" Type="http://schemas.openxmlformats.org/officeDocument/2006/relationships/customXml" Target="../../customXml/item97.xml"/><Relationship Id="rId29" Type="http://schemas.openxmlformats.org/officeDocument/2006/relationships/image" Target="../media/image1.png"/><Relationship Id="rId11" Type="http://schemas.openxmlformats.org/officeDocument/2006/relationships/customXml" Target="../../customXml/item2119.xml"/><Relationship Id="rId24" Type="http://schemas.openxmlformats.org/officeDocument/2006/relationships/customXml" Target="../../customXml/item2334.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966.xml"/><Relationship Id="rId15" Type="http://schemas.openxmlformats.org/officeDocument/2006/relationships/customXml" Target="../../customXml/item64.xml"/><Relationship Id="rId23" Type="http://schemas.openxmlformats.org/officeDocument/2006/relationships/customXml" Target="../../customXml/item1958.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1475.xml"/><Relationship Id="rId19" Type="http://schemas.openxmlformats.org/officeDocument/2006/relationships/customXml" Target="../../customXml/item2170.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96.xml"/><Relationship Id="rId9" Type="http://schemas.openxmlformats.org/officeDocument/2006/relationships/customXml" Target="../../customXml/item731.xml"/><Relationship Id="rId14" Type="http://schemas.openxmlformats.org/officeDocument/2006/relationships/customXml" Target="../../customXml/item458.xml"/><Relationship Id="rId22" Type="http://schemas.openxmlformats.org/officeDocument/2006/relationships/customXml" Target="../../customXml/item187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369.xml"/><Relationship Id="rId3" Type="http://schemas.openxmlformats.org/officeDocument/2006/relationships/customXml" Target="../../customXml/item2158.xml"/><Relationship Id="rId12" Type="http://schemas.openxmlformats.org/officeDocument/2006/relationships/customXml" Target="../../customXml/item1370.xml"/><Relationship Id="rId17" Type="http://schemas.openxmlformats.org/officeDocument/2006/relationships/customXml" Target="../../customXml/item414.xml"/><Relationship Id="rId25" Type="http://schemas.openxmlformats.org/officeDocument/2006/relationships/customXml" Target="../../customXml/item2056.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2664.xml"/><Relationship Id="rId41" Type="http://schemas.openxmlformats.org/officeDocument/2006/relationships/image" Target="../media/image22.png"/><Relationship Id="rId1" Type="http://schemas.openxmlformats.org/officeDocument/2006/relationships/customXml" Target="../../customXml/item1192.xml"/><Relationship Id="rId6" Type="http://schemas.openxmlformats.org/officeDocument/2006/relationships/customXml" Target="../../customXml/item44.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623.xml"/><Relationship Id="rId18" Type="http://schemas.openxmlformats.org/officeDocument/2006/relationships/customXml" Target="../../customXml/item207.xml"/><Relationship Id="rId26" Type="http://schemas.openxmlformats.org/officeDocument/2006/relationships/customXml" Target="../../customXml/item212.xml"/><Relationship Id="rId39" Type="http://schemas.openxmlformats.org/officeDocument/2006/relationships/image" Target="../media/image4.png"/><Relationship Id="rId21" Type="http://schemas.openxmlformats.org/officeDocument/2006/relationships/customXml" Target="../../customXml/item2098.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422.xml"/><Relationship Id="rId2" Type="http://schemas.openxmlformats.org/officeDocument/2006/relationships/customXml" Target="../../customXml/item2204.xml"/><Relationship Id="rId16" Type="http://schemas.openxmlformats.org/officeDocument/2006/relationships/customXml" Target="../../customXml/item384.xml"/><Relationship Id="rId29" Type="http://schemas.openxmlformats.org/officeDocument/2006/relationships/customXml" Target="../../customXml/item24.xml"/><Relationship Id="rId11" Type="http://schemas.openxmlformats.org/officeDocument/2006/relationships/customXml" Target="../../customXml/item1304.xml"/><Relationship Id="rId24" Type="http://schemas.openxmlformats.org/officeDocument/2006/relationships/customXml" Target="../../customXml/item187.xml"/><Relationship Id="rId32" Type="http://schemas.openxmlformats.org/officeDocument/2006/relationships/customXml" Target="../../customXml/item913.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2213.xml"/><Relationship Id="rId19" Type="http://schemas.openxmlformats.org/officeDocument/2006/relationships/customXml" Target="../../customXml/item884.xml"/><Relationship Id="rId4" Type="http://schemas.openxmlformats.org/officeDocument/2006/relationships/customXml" Target="../../customXml/item2276.xml"/><Relationship Id="rId9" Type="http://schemas.openxmlformats.org/officeDocument/2006/relationships/customXml" Target="../../customXml/item1825.xml"/><Relationship Id="rId14" Type="http://schemas.openxmlformats.org/officeDocument/2006/relationships/customXml" Target="../../customXml/item73.xml"/><Relationship Id="rId22" Type="http://schemas.openxmlformats.org/officeDocument/2006/relationships/customXml" Target="../../customXml/item2411.xml"/><Relationship Id="rId27" Type="http://schemas.openxmlformats.org/officeDocument/2006/relationships/customXml" Target="../../customXml/item2594.xml"/><Relationship Id="rId30" Type="http://schemas.openxmlformats.org/officeDocument/2006/relationships/customXml" Target="../../customXml/item680.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761.xml"/><Relationship Id="rId51" Type="http://schemas.openxmlformats.org/officeDocument/2006/relationships/image" Target="../media/image50.png"/><Relationship Id="rId3" Type="http://schemas.openxmlformats.org/officeDocument/2006/relationships/customXml" Target="../../customXml/item685.xml"/><Relationship Id="rId12" Type="http://schemas.openxmlformats.org/officeDocument/2006/relationships/customXml" Target="../../customXml/item814.xml"/><Relationship Id="rId17" Type="http://schemas.openxmlformats.org/officeDocument/2006/relationships/customXml" Target="../../customXml/item1131.xml"/><Relationship Id="rId25" Type="http://schemas.openxmlformats.org/officeDocument/2006/relationships/customXml" Target="../../customXml/item1792.xml"/><Relationship Id="rId33" Type="http://schemas.openxmlformats.org/officeDocument/2006/relationships/customXml" Target="../../customXml/item679.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446.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503.xml"/><Relationship Id="rId6" Type="http://schemas.openxmlformats.org/officeDocument/2006/relationships/customXml" Target="../../customXml/item1198.xml"/><Relationship Id="rId15" Type="http://schemas.openxmlformats.org/officeDocument/2006/relationships/customXml" Target="../../customXml/item625.xml"/><Relationship Id="rId23" Type="http://schemas.openxmlformats.org/officeDocument/2006/relationships/customXml" Target="../../customXml/item2469.xml"/><Relationship Id="rId28" Type="http://schemas.openxmlformats.org/officeDocument/2006/relationships/customXml" Target="../../customXml/item1426.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203.xml"/><Relationship Id="rId31" Type="http://schemas.openxmlformats.org/officeDocument/2006/relationships/customXml" Target="../../customXml/item1220.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669.xml"/><Relationship Id="rId18" Type="http://schemas.openxmlformats.org/officeDocument/2006/relationships/customXml" Target="../../customXml/item2298.xml"/><Relationship Id="rId26" Type="http://schemas.openxmlformats.org/officeDocument/2006/relationships/customXml" Target="../../customXml/item2703.xml"/><Relationship Id="rId39" Type="http://schemas.openxmlformats.org/officeDocument/2006/relationships/slideLayout" Target="../slideLayouts/slideLayout1.xml"/><Relationship Id="rId21" Type="http://schemas.openxmlformats.org/officeDocument/2006/relationships/customXml" Target="../../customXml/item11.xml"/><Relationship Id="rId34" Type="http://schemas.openxmlformats.org/officeDocument/2006/relationships/customXml" Target="../../customXml/item2524.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573.xml"/><Relationship Id="rId2" Type="http://schemas.openxmlformats.org/officeDocument/2006/relationships/customXml" Target="../../customXml/item1834.xml"/><Relationship Id="rId16" Type="http://schemas.openxmlformats.org/officeDocument/2006/relationships/customXml" Target="../../customXml/item2753.xml"/><Relationship Id="rId29" Type="http://schemas.openxmlformats.org/officeDocument/2006/relationships/customXml" Target="../../customXml/item921.xml"/><Relationship Id="rId11" Type="http://schemas.openxmlformats.org/officeDocument/2006/relationships/customXml" Target="../../customXml/item993.xml"/><Relationship Id="rId24" Type="http://schemas.openxmlformats.org/officeDocument/2006/relationships/customXml" Target="../../customXml/item977.xml"/><Relationship Id="rId32" Type="http://schemas.openxmlformats.org/officeDocument/2006/relationships/customXml" Target="../../customXml/item385.xml"/><Relationship Id="rId37" Type="http://schemas.openxmlformats.org/officeDocument/2006/relationships/customXml" Target="../../customXml/item1817.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330.xml"/><Relationship Id="rId61" Type="http://schemas.openxmlformats.org/officeDocument/2006/relationships/image" Target="../media/image13.svg"/><Relationship Id="rId19" Type="http://schemas.openxmlformats.org/officeDocument/2006/relationships/customXml" Target="../../customXml/item1233.xml"/><Relationship Id="rId14" Type="http://schemas.openxmlformats.org/officeDocument/2006/relationships/customXml" Target="../../customXml/item2732.xml"/><Relationship Id="rId22" Type="http://schemas.openxmlformats.org/officeDocument/2006/relationships/customXml" Target="../../customXml/item2145.xml"/><Relationship Id="rId27" Type="http://schemas.openxmlformats.org/officeDocument/2006/relationships/customXml" Target="../../customXml/item2661.xml"/><Relationship Id="rId30" Type="http://schemas.openxmlformats.org/officeDocument/2006/relationships/customXml" Target="../../customXml/item422.xml"/><Relationship Id="rId35" Type="http://schemas.openxmlformats.org/officeDocument/2006/relationships/customXml" Target="../../customXml/item1564.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296.xml"/><Relationship Id="rId51" Type="http://schemas.openxmlformats.org/officeDocument/2006/relationships/image" Target="../media/image48.png"/><Relationship Id="rId3" Type="http://schemas.openxmlformats.org/officeDocument/2006/relationships/customXml" Target="../../customXml/item785.xml"/><Relationship Id="rId12" Type="http://schemas.openxmlformats.org/officeDocument/2006/relationships/customXml" Target="../../customXml/item909.xml"/><Relationship Id="rId17" Type="http://schemas.openxmlformats.org/officeDocument/2006/relationships/customXml" Target="../../customXml/item895.xml"/><Relationship Id="rId25" Type="http://schemas.openxmlformats.org/officeDocument/2006/relationships/customXml" Target="../../customXml/item906.xml"/><Relationship Id="rId33" Type="http://schemas.openxmlformats.org/officeDocument/2006/relationships/customXml" Target="../../customXml/item1013.xml"/><Relationship Id="rId38" Type="http://schemas.openxmlformats.org/officeDocument/2006/relationships/customXml" Target="../../customXml/item33.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2077.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975.xml"/><Relationship Id="rId6" Type="http://schemas.openxmlformats.org/officeDocument/2006/relationships/customXml" Target="../../customXml/item989.xml"/><Relationship Id="rId15" Type="http://schemas.openxmlformats.org/officeDocument/2006/relationships/customXml" Target="../../customXml/item1724.xml"/><Relationship Id="rId23" Type="http://schemas.openxmlformats.org/officeDocument/2006/relationships/customXml" Target="../../customXml/item1507.xml"/><Relationship Id="rId28" Type="http://schemas.openxmlformats.org/officeDocument/2006/relationships/customXml" Target="../../customXml/item1765.xml"/><Relationship Id="rId36" Type="http://schemas.openxmlformats.org/officeDocument/2006/relationships/customXml" Target="../../customXml/item1887.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2279.xml"/><Relationship Id="rId31" Type="http://schemas.openxmlformats.org/officeDocument/2006/relationships/customXml" Target="../../customXml/item80.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2029.xml"/><Relationship Id="rId9" Type="http://schemas.openxmlformats.org/officeDocument/2006/relationships/customXml" Target="../../customXml/item125.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521.xml"/><Relationship Id="rId18" Type="http://schemas.openxmlformats.org/officeDocument/2006/relationships/customXml" Target="../../customXml/item1243.xml"/><Relationship Id="rId26" Type="http://schemas.openxmlformats.org/officeDocument/2006/relationships/customXml" Target="../../customXml/item319.xml"/><Relationship Id="rId39" Type="http://schemas.openxmlformats.org/officeDocument/2006/relationships/slideLayout" Target="../slideLayouts/slideLayout1.xml"/><Relationship Id="rId21" Type="http://schemas.openxmlformats.org/officeDocument/2006/relationships/customXml" Target="../../customXml/item434.xml"/><Relationship Id="rId34" Type="http://schemas.openxmlformats.org/officeDocument/2006/relationships/customXml" Target="../../customXml/item145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2496.xml"/><Relationship Id="rId2" Type="http://schemas.openxmlformats.org/officeDocument/2006/relationships/customXml" Target="../../customXml/item1896.xml"/><Relationship Id="rId16" Type="http://schemas.openxmlformats.org/officeDocument/2006/relationships/customXml" Target="../../customXml/item2504.xml"/><Relationship Id="rId29" Type="http://schemas.openxmlformats.org/officeDocument/2006/relationships/customXml" Target="../../customXml/item1661.xml"/><Relationship Id="rId11" Type="http://schemas.openxmlformats.org/officeDocument/2006/relationships/customXml" Target="../../customXml/item2303.xml"/><Relationship Id="rId24" Type="http://schemas.openxmlformats.org/officeDocument/2006/relationships/customXml" Target="../../customXml/item641.xml"/><Relationship Id="rId32" Type="http://schemas.openxmlformats.org/officeDocument/2006/relationships/customXml" Target="../../customXml/item1840.xml"/><Relationship Id="rId37" Type="http://schemas.openxmlformats.org/officeDocument/2006/relationships/customXml" Target="../../customXml/item236.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2278.xml"/><Relationship Id="rId19" Type="http://schemas.openxmlformats.org/officeDocument/2006/relationships/customXml" Target="../../customXml/item787.xml"/><Relationship Id="rId4" Type="http://schemas.openxmlformats.org/officeDocument/2006/relationships/customXml" Target="../../customXml/item141.xml"/><Relationship Id="rId9" Type="http://schemas.openxmlformats.org/officeDocument/2006/relationships/customXml" Target="../../customXml/item478.xml"/><Relationship Id="rId14" Type="http://schemas.openxmlformats.org/officeDocument/2006/relationships/customXml" Target="../../customXml/item2000.xml"/><Relationship Id="rId22" Type="http://schemas.openxmlformats.org/officeDocument/2006/relationships/customXml" Target="../../customXml/item1722.xml"/><Relationship Id="rId27" Type="http://schemas.openxmlformats.org/officeDocument/2006/relationships/customXml" Target="../../customXml/item774.xml"/><Relationship Id="rId30" Type="http://schemas.openxmlformats.org/officeDocument/2006/relationships/customXml" Target="../../customXml/item2314.xml"/><Relationship Id="rId35" Type="http://schemas.openxmlformats.org/officeDocument/2006/relationships/customXml" Target="../../customXml/item1926.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665.xml"/><Relationship Id="rId51" Type="http://schemas.openxmlformats.org/officeDocument/2006/relationships/image" Target="../media/image10.png"/><Relationship Id="rId3" Type="http://schemas.openxmlformats.org/officeDocument/2006/relationships/customXml" Target="../../customXml/item568.xml"/><Relationship Id="rId12" Type="http://schemas.openxmlformats.org/officeDocument/2006/relationships/customXml" Target="../../customXml/item1473.xml"/><Relationship Id="rId17" Type="http://schemas.openxmlformats.org/officeDocument/2006/relationships/customXml" Target="../../customXml/item119.xml"/><Relationship Id="rId25" Type="http://schemas.openxmlformats.org/officeDocument/2006/relationships/customXml" Target="../../customXml/item1655.xml"/><Relationship Id="rId33" Type="http://schemas.openxmlformats.org/officeDocument/2006/relationships/customXml" Target="../../customXml/item657.xml"/><Relationship Id="rId38" Type="http://schemas.openxmlformats.org/officeDocument/2006/relationships/customXml" Target="../../customXml/item1851.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235.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079.xml"/><Relationship Id="rId6" Type="http://schemas.openxmlformats.org/officeDocument/2006/relationships/customXml" Target="../../customXml/item403.xml"/><Relationship Id="rId15" Type="http://schemas.openxmlformats.org/officeDocument/2006/relationships/customXml" Target="../../customXml/item1431.xml"/><Relationship Id="rId23" Type="http://schemas.openxmlformats.org/officeDocument/2006/relationships/customXml" Target="../../customXml/item1130.xml"/><Relationship Id="rId28" Type="http://schemas.openxmlformats.org/officeDocument/2006/relationships/customXml" Target="../../customXml/item1126.xml"/><Relationship Id="rId36" Type="http://schemas.openxmlformats.org/officeDocument/2006/relationships/customXml" Target="../../customXml/item1570.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1252.xml"/><Relationship Id="rId31" Type="http://schemas.openxmlformats.org/officeDocument/2006/relationships/customXml" Target="../../customXml/item1199.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871.xml"/><Relationship Id="rId21" Type="http://schemas.openxmlformats.org/officeDocument/2006/relationships/customXml" Target="../../customXml/item1425.xml"/><Relationship Id="rId34" Type="http://schemas.openxmlformats.org/officeDocument/2006/relationships/customXml" Target="../../customXml/item1206.xml"/><Relationship Id="rId42" Type="http://schemas.openxmlformats.org/officeDocument/2006/relationships/customXml" Target="../../customXml/item63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4.xml"/><Relationship Id="rId2" Type="http://schemas.openxmlformats.org/officeDocument/2006/relationships/customXml" Target="../../customXml/item1790.xml"/><Relationship Id="rId16" Type="http://schemas.openxmlformats.org/officeDocument/2006/relationships/customXml" Target="../../customXml/item2730.xml"/><Relationship Id="rId29" Type="http://schemas.openxmlformats.org/officeDocument/2006/relationships/customXml" Target="../../customXml/item2225.xml"/><Relationship Id="rId11" Type="http://schemas.openxmlformats.org/officeDocument/2006/relationships/customXml" Target="../../customXml/item515.xml"/><Relationship Id="rId24" Type="http://schemas.openxmlformats.org/officeDocument/2006/relationships/customXml" Target="../../customXml/item1664.xml"/><Relationship Id="rId32" Type="http://schemas.openxmlformats.org/officeDocument/2006/relationships/customXml" Target="../../customXml/item2076.xml"/><Relationship Id="rId37" Type="http://schemas.openxmlformats.org/officeDocument/2006/relationships/customXml" Target="../../customXml/item412.xml"/><Relationship Id="rId40" Type="http://schemas.openxmlformats.org/officeDocument/2006/relationships/customXml" Target="../../customXml/item1480.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437.xml"/><Relationship Id="rId61" Type="http://schemas.openxmlformats.org/officeDocument/2006/relationships/image" Target="../media/image49.svg"/><Relationship Id="rId19" Type="http://schemas.openxmlformats.org/officeDocument/2006/relationships/customXml" Target="../../customXml/item2338.xml"/><Relationship Id="rId14" Type="http://schemas.openxmlformats.org/officeDocument/2006/relationships/customXml" Target="../../customXml/item1380.xml"/><Relationship Id="rId22" Type="http://schemas.openxmlformats.org/officeDocument/2006/relationships/customXml" Target="../../customXml/item2673.xml"/><Relationship Id="rId27" Type="http://schemas.openxmlformats.org/officeDocument/2006/relationships/customXml" Target="../../customXml/item149.xml"/><Relationship Id="rId30" Type="http://schemas.openxmlformats.org/officeDocument/2006/relationships/customXml" Target="../../customXml/item2023.xml"/><Relationship Id="rId35" Type="http://schemas.openxmlformats.org/officeDocument/2006/relationships/customXml" Target="../../customXml/item182.xml"/><Relationship Id="rId43" Type="http://schemas.openxmlformats.org/officeDocument/2006/relationships/customXml" Target="../../customXml/item145.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2608.xml"/><Relationship Id="rId51" Type="http://schemas.openxmlformats.org/officeDocument/2006/relationships/image" Target="../media/image5.png"/><Relationship Id="rId3" Type="http://schemas.openxmlformats.org/officeDocument/2006/relationships/customXml" Target="../../customXml/item562.xml"/><Relationship Id="rId12" Type="http://schemas.openxmlformats.org/officeDocument/2006/relationships/customXml" Target="../../customXml/item2462.xml"/><Relationship Id="rId17" Type="http://schemas.openxmlformats.org/officeDocument/2006/relationships/customXml" Target="../../customXml/item1650.xml"/><Relationship Id="rId25" Type="http://schemas.openxmlformats.org/officeDocument/2006/relationships/customXml" Target="../../customXml/item2568.xml"/><Relationship Id="rId33" Type="http://schemas.openxmlformats.org/officeDocument/2006/relationships/customXml" Target="../../customXml/item1214.xml"/><Relationship Id="rId38" Type="http://schemas.openxmlformats.org/officeDocument/2006/relationships/customXml" Target="../../customXml/item2729.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635.xml"/><Relationship Id="rId41" Type="http://schemas.openxmlformats.org/officeDocument/2006/relationships/customXml" Target="../../customXml/item2266.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446.xml"/><Relationship Id="rId6" Type="http://schemas.openxmlformats.org/officeDocument/2006/relationships/customXml" Target="../../customXml/item1752.xml"/><Relationship Id="rId15" Type="http://schemas.openxmlformats.org/officeDocument/2006/relationships/customXml" Target="../../customXml/item1485.xml"/><Relationship Id="rId23" Type="http://schemas.openxmlformats.org/officeDocument/2006/relationships/customXml" Target="../../customXml/item2039.xml"/><Relationship Id="rId28" Type="http://schemas.openxmlformats.org/officeDocument/2006/relationships/customXml" Target="../../customXml/item2293.xml"/><Relationship Id="rId36" Type="http://schemas.openxmlformats.org/officeDocument/2006/relationships/customXml" Target="../../customXml/item68.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458.xml"/><Relationship Id="rId31" Type="http://schemas.openxmlformats.org/officeDocument/2006/relationships/customXml" Target="../../customXml/item1156.xml"/><Relationship Id="rId44" Type="http://schemas.openxmlformats.org/officeDocument/2006/relationships/customXml" Target="../../customXml/item500.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114.xml"/><Relationship Id="rId9" Type="http://schemas.openxmlformats.org/officeDocument/2006/relationships/customXml" Target="../../customXml/item1005.xml"/><Relationship Id="rId13" Type="http://schemas.openxmlformats.org/officeDocument/2006/relationships/customXml" Target="../../customXml/item758.xml"/><Relationship Id="rId18" Type="http://schemas.openxmlformats.org/officeDocument/2006/relationships/customXml" Target="../../customXml/item264.xml"/><Relationship Id="rId39" Type="http://schemas.openxmlformats.org/officeDocument/2006/relationships/customXml" Target="../../customXml/item1434.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2045.xml"/><Relationship Id="rId21" Type="http://schemas.openxmlformats.org/officeDocument/2006/relationships/customXml" Target="../../customXml/item576.xml"/><Relationship Id="rId34" Type="http://schemas.openxmlformats.org/officeDocument/2006/relationships/customXml" Target="../../customXml/item1718.xml"/><Relationship Id="rId42" Type="http://schemas.openxmlformats.org/officeDocument/2006/relationships/customXml" Target="../../customXml/item2030.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2216.xml"/><Relationship Id="rId2" Type="http://schemas.openxmlformats.org/officeDocument/2006/relationships/customXml" Target="../../customXml/item2058.xml"/><Relationship Id="rId16" Type="http://schemas.openxmlformats.org/officeDocument/2006/relationships/customXml" Target="../../customXml/item1179.xml"/><Relationship Id="rId29" Type="http://schemas.openxmlformats.org/officeDocument/2006/relationships/customXml" Target="../../customXml/item1203.xml"/><Relationship Id="rId11" Type="http://schemas.openxmlformats.org/officeDocument/2006/relationships/customXml" Target="../../customXml/item1553.xml"/><Relationship Id="rId24" Type="http://schemas.openxmlformats.org/officeDocument/2006/relationships/customXml" Target="../../customXml/item148.xml"/><Relationship Id="rId32" Type="http://schemas.openxmlformats.org/officeDocument/2006/relationships/customXml" Target="../../customXml/item668.xml"/><Relationship Id="rId37" Type="http://schemas.openxmlformats.org/officeDocument/2006/relationships/customXml" Target="../../customXml/item1428.xml"/><Relationship Id="rId40" Type="http://schemas.openxmlformats.org/officeDocument/2006/relationships/customXml" Target="../../customXml/item198.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2613.xml"/><Relationship Id="rId61" Type="http://schemas.openxmlformats.org/officeDocument/2006/relationships/image" Target="../media/image42.png"/><Relationship Id="rId19" Type="http://schemas.openxmlformats.org/officeDocument/2006/relationships/customXml" Target="../../customXml/item356.xml"/><Relationship Id="rId14" Type="http://schemas.openxmlformats.org/officeDocument/2006/relationships/customXml" Target="../../customXml/item2631.xml"/><Relationship Id="rId22" Type="http://schemas.openxmlformats.org/officeDocument/2006/relationships/customXml" Target="../../customXml/item127.xml"/><Relationship Id="rId27" Type="http://schemas.openxmlformats.org/officeDocument/2006/relationships/customXml" Target="../../customXml/item489.xml"/><Relationship Id="rId30" Type="http://schemas.openxmlformats.org/officeDocument/2006/relationships/customXml" Target="../../customXml/item1490.xml"/><Relationship Id="rId35" Type="http://schemas.openxmlformats.org/officeDocument/2006/relationships/customXml" Target="../../customXml/item1794.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019.xml"/><Relationship Id="rId51" Type="http://schemas.openxmlformats.org/officeDocument/2006/relationships/image" Target="../media/image38.png"/><Relationship Id="rId3" Type="http://schemas.openxmlformats.org/officeDocument/2006/relationships/customXml" Target="../../customXml/item2355.xml"/><Relationship Id="rId12" Type="http://schemas.openxmlformats.org/officeDocument/2006/relationships/customXml" Target="../../customXml/item759.xml"/><Relationship Id="rId17" Type="http://schemas.openxmlformats.org/officeDocument/2006/relationships/customXml" Target="../../customXml/item1440.xml"/><Relationship Id="rId25" Type="http://schemas.openxmlformats.org/officeDocument/2006/relationships/customXml" Target="../../customXml/item425.xml"/><Relationship Id="rId33" Type="http://schemas.openxmlformats.org/officeDocument/2006/relationships/customXml" Target="../../customXml/item1603.xml"/><Relationship Id="rId38" Type="http://schemas.openxmlformats.org/officeDocument/2006/relationships/customXml" Target="../../customXml/item1741.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6.xml"/><Relationship Id="rId41" Type="http://schemas.openxmlformats.org/officeDocument/2006/relationships/customXml" Target="../../customXml/item2408.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609.xml"/><Relationship Id="rId6" Type="http://schemas.openxmlformats.org/officeDocument/2006/relationships/customXml" Target="../../customXml/item2429.xml"/><Relationship Id="rId15" Type="http://schemas.openxmlformats.org/officeDocument/2006/relationships/customXml" Target="../../customXml/item393.xml"/><Relationship Id="rId23" Type="http://schemas.openxmlformats.org/officeDocument/2006/relationships/customXml" Target="../../customXml/item455.xml"/><Relationship Id="rId28" Type="http://schemas.openxmlformats.org/officeDocument/2006/relationships/customXml" Target="../../customXml/item377.xml"/><Relationship Id="rId36" Type="http://schemas.openxmlformats.org/officeDocument/2006/relationships/customXml" Target="../../customXml/item1418.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699.xml"/><Relationship Id="rId31" Type="http://schemas.openxmlformats.org/officeDocument/2006/relationships/customXml" Target="../../customXml/item1508.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2652.xml"/><Relationship Id="rId9" Type="http://schemas.openxmlformats.org/officeDocument/2006/relationships/customXml" Target="../../customXml/item2262.xml"/><Relationship Id="rId13" Type="http://schemas.openxmlformats.org/officeDocument/2006/relationships/customXml" Target="../../customXml/item1357.xml"/><Relationship Id="rId18" Type="http://schemas.openxmlformats.org/officeDocument/2006/relationships/customXml" Target="../../customXml/item296.xml"/><Relationship Id="rId39" Type="http://schemas.openxmlformats.org/officeDocument/2006/relationships/customXml" Target="../../customXml/item968.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781.xml"/><Relationship Id="rId21" Type="http://schemas.openxmlformats.org/officeDocument/2006/relationships/customXml" Target="../../customXml/item2482.xml"/><Relationship Id="rId42" Type="http://schemas.openxmlformats.org/officeDocument/2006/relationships/customXml" Target="../../customXml/item348.xml"/><Relationship Id="rId47" Type="http://schemas.openxmlformats.org/officeDocument/2006/relationships/customXml" Target="../../customXml/item148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025.xml"/><Relationship Id="rId16" Type="http://schemas.openxmlformats.org/officeDocument/2006/relationships/customXml" Target="../../customXml/item2380.xml"/><Relationship Id="rId29" Type="http://schemas.openxmlformats.org/officeDocument/2006/relationships/customXml" Target="../../customXml/item1500.xml"/><Relationship Id="rId11" Type="http://schemas.openxmlformats.org/officeDocument/2006/relationships/customXml" Target="../../customXml/item1959.xml"/><Relationship Id="rId24" Type="http://schemas.openxmlformats.org/officeDocument/2006/relationships/customXml" Target="../../customXml/item911.xml"/><Relationship Id="rId32" Type="http://schemas.openxmlformats.org/officeDocument/2006/relationships/customXml" Target="../../customXml/item2634.xml"/><Relationship Id="rId37" Type="http://schemas.openxmlformats.org/officeDocument/2006/relationships/customXml" Target="../../customXml/item2306.xml"/><Relationship Id="rId40" Type="http://schemas.openxmlformats.org/officeDocument/2006/relationships/customXml" Target="../../customXml/item471.xml"/><Relationship Id="rId45" Type="http://schemas.openxmlformats.org/officeDocument/2006/relationships/customXml" Target="../../customXml/item2092.xml"/><Relationship Id="rId53" Type="http://schemas.openxmlformats.org/officeDocument/2006/relationships/customXml" Target="../../customXml/item590.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2590.xml"/><Relationship Id="rId61" Type="http://schemas.openxmlformats.org/officeDocument/2006/relationships/image" Target="../media/image4.png"/><Relationship Id="rId19" Type="http://schemas.openxmlformats.org/officeDocument/2006/relationships/customXml" Target="../../customXml/item2630.xml"/><Relationship Id="rId14" Type="http://schemas.openxmlformats.org/officeDocument/2006/relationships/customXml" Target="../../customXml/item336.xml"/><Relationship Id="rId22" Type="http://schemas.openxmlformats.org/officeDocument/2006/relationships/customXml" Target="../../customXml/item1916.xml"/><Relationship Id="rId27" Type="http://schemas.openxmlformats.org/officeDocument/2006/relationships/customXml" Target="../../customXml/item1816.xml"/><Relationship Id="rId30" Type="http://schemas.openxmlformats.org/officeDocument/2006/relationships/customXml" Target="../../customXml/item234.xml"/><Relationship Id="rId35" Type="http://schemas.openxmlformats.org/officeDocument/2006/relationships/customXml" Target="../../customXml/item696.xml"/><Relationship Id="rId43" Type="http://schemas.openxmlformats.org/officeDocument/2006/relationships/customXml" Target="../../customXml/item614.xml"/><Relationship Id="rId48" Type="http://schemas.openxmlformats.org/officeDocument/2006/relationships/customXml" Target="../../customXml/item439.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2352.xml"/><Relationship Id="rId51" Type="http://schemas.openxmlformats.org/officeDocument/2006/relationships/customXml" Target="../../customXml/item1558.xml"/><Relationship Id="rId72" Type="http://schemas.openxmlformats.org/officeDocument/2006/relationships/image" Target="../media/image10.png"/><Relationship Id="rId3" Type="http://schemas.openxmlformats.org/officeDocument/2006/relationships/customXml" Target="../../customXml/item832.xml"/><Relationship Id="rId12" Type="http://schemas.openxmlformats.org/officeDocument/2006/relationships/customXml" Target="../../customXml/item70.xml"/><Relationship Id="rId17" Type="http://schemas.openxmlformats.org/officeDocument/2006/relationships/customXml" Target="../../customXml/item736.xml"/><Relationship Id="rId25" Type="http://schemas.openxmlformats.org/officeDocument/2006/relationships/customXml" Target="../../customXml/item1417.xml"/><Relationship Id="rId33" Type="http://schemas.openxmlformats.org/officeDocument/2006/relationships/customXml" Target="../../customXml/item1335.xml"/><Relationship Id="rId38" Type="http://schemas.openxmlformats.org/officeDocument/2006/relationships/customXml" Target="../../customXml/item1217.xml"/><Relationship Id="rId46" Type="http://schemas.openxmlformats.org/officeDocument/2006/relationships/customXml" Target="../../customXml/item1842.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407.xml"/><Relationship Id="rId41" Type="http://schemas.openxmlformats.org/officeDocument/2006/relationships/customXml" Target="../../customXml/item2308.xml"/><Relationship Id="rId54" Type="http://schemas.openxmlformats.org/officeDocument/2006/relationships/customXml" Target="../../customXml/item1607.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081.xml"/><Relationship Id="rId6" Type="http://schemas.openxmlformats.org/officeDocument/2006/relationships/customXml" Target="../../customXml/item124.xml"/><Relationship Id="rId15" Type="http://schemas.openxmlformats.org/officeDocument/2006/relationships/customXml" Target="../../customXml/item177.xml"/><Relationship Id="rId23" Type="http://schemas.openxmlformats.org/officeDocument/2006/relationships/customXml" Target="../../customXml/item1066.xml"/><Relationship Id="rId28" Type="http://schemas.openxmlformats.org/officeDocument/2006/relationships/customXml" Target="../../customXml/item2390.xml"/><Relationship Id="rId36" Type="http://schemas.openxmlformats.org/officeDocument/2006/relationships/customXml" Target="../../customXml/item693.xml"/><Relationship Id="rId49" Type="http://schemas.openxmlformats.org/officeDocument/2006/relationships/customXml" Target="../../customXml/item749.xml"/><Relationship Id="rId57" Type="http://schemas.openxmlformats.org/officeDocument/2006/relationships/notesSlide" Target="../notesSlides/notesSlide18.xml"/><Relationship Id="rId10" Type="http://schemas.openxmlformats.org/officeDocument/2006/relationships/customXml" Target="../../customXml/item2539.xml"/><Relationship Id="rId31" Type="http://schemas.openxmlformats.org/officeDocument/2006/relationships/customXml" Target="../../customXml/item666.xml"/><Relationship Id="rId44" Type="http://schemas.openxmlformats.org/officeDocument/2006/relationships/customXml" Target="../../customXml/item178.xml"/><Relationship Id="rId52" Type="http://schemas.openxmlformats.org/officeDocument/2006/relationships/customXml" Target="../../customXml/item121.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877.xml"/><Relationship Id="rId9" Type="http://schemas.openxmlformats.org/officeDocument/2006/relationships/customXml" Target="../../customXml/item494.xml"/><Relationship Id="rId13" Type="http://schemas.openxmlformats.org/officeDocument/2006/relationships/customXml" Target="../../customXml/item2537.xml"/><Relationship Id="rId18" Type="http://schemas.openxmlformats.org/officeDocument/2006/relationships/customXml" Target="../../customXml/item1818.xml"/><Relationship Id="rId39" Type="http://schemas.openxmlformats.org/officeDocument/2006/relationships/customXml" Target="../../customXml/item389.xml"/><Relationship Id="rId34" Type="http://schemas.openxmlformats.org/officeDocument/2006/relationships/customXml" Target="../../customXml/item2340.xml"/><Relationship Id="rId50" Type="http://schemas.openxmlformats.org/officeDocument/2006/relationships/customXml" Target="../../customXml/item1944.xml"/><Relationship Id="rId55" Type="http://schemas.openxmlformats.org/officeDocument/2006/relationships/customXml" Target="../../customXml/item1589.xml"/><Relationship Id="rId7" Type="http://schemas.openxmlformats.org/officeDocument/2006/relationships/customXml" Target="../../customXml/item1760.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98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358.xml"/><Relationship Id="rId16" Type="http://schemas.openxmlformats.org/officeDocument/2006/relationships/image" Target="../media/image9.svg"/><Relationship Id="rId1" Type="http://schemas.openxmlformats.org/officeDocument/2006/relationships/customXml" Target="../../customXml/item460.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28.xml"/><Relationship Id="rId21" Type="http://schemas.openxmlformats.org/officeDocument/2006/relationships/customXml" Target="../../customXml/item655.xml"/><Relationship Id="rId42" Type="http://schemas.openxmlformats.org/officeDocument/2006/relationships/customXml" Target="../../customXml/item286.xml"/><Relationship Id="rId47" Type="http://schemas.openxmlformats.org/officeDocument/2006/relationships/customXml" Target="../../customXml/item964.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30.xml"/><Relationship Id="rId11" Type="http://schemas.openxmlformats.org/officeDocument/2006/relationships/customXml" Target="../../customXml/item1711.xml"/><Relationship Id="rId24" Type="http://schemas.openxmlformats.org/officeDocument/2006/relationships/customXml" Target="../../customXml/item1163.xml"/><Relationship Id="rId32" Type="http://schemas.openxmlformats.org/officeDocument/2006/relationships/customXml" Target="../../customXml/item1742.xml"/><Relationship Id="rId37" Type="http://schemas.openxmlformats.org/officeDocument/2006/relationships/customXml" Target="../../customXml/item1856.xml"/><Relationship Id="rId40" Type="http://schemas.openxmlformats.org/officeDocument/2006/relationships/customXml" Target="../../customXml/item2433.xml"/><Relationship Id="rId45" Type="http://schemas.openxmlformats.org/officeDocument/2006/relationships/customXml" Target="../../customXml/item1337.xml"/><Relationship Id="rId53" Type="http://schemas.openxmlformats.org/officeDocument/2006/relationships/customXml" Target="../../customXml/item2600.xml"/><Relationship Id="rId58" Type="http://schemas.openxmlformats.org/officeDocument/2006/relationships/customXml" Target="../../customXml/item436.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2574.xml"/><Relationship Id="rId61" Type="http://schemas.openxmlformats.org/officeDocument/2006/relationships/customXml" Target="../../customXml/item1466.xml"/><Relationship Id="rId19" Type="http://schemas.openxmlformats.org/officeDocument/2006/relationships/customXml" Target="../../customXml/item2107.xml"/><Relationship Id="rId14" Type="http://schemas.openxmlformats.org/officeDocument/2006/relationships/customXml" Target="../../customXml/item438.xml"/><Relationship Id="rId22" Type="http://schemas.openxmlformats.org/officeDocument/2006/relationships/customXml" Target="../../customXml/item1632.xml"/><Relationship Id="rId27" Type="http://schemas.openxmlformats.org/officeDocument/2006/relationships/customXml" Target="../../customXml/item510.xml"/><Relationship Id="rId30" Type="http://schemas.openxmlformats.org/officeDocument/2006/relationships/customXml" Target="../../customXml/item1276.xml"/><Relationship Id="rId35" Type="http://schemas.openxmlformats.org/officeDocument/2006/relationships/customXml" Target="../../customXml/item654.xml"/><Relationship Id="rId43" Type="http://schemas.openxmlformats.org/officeDocument/2006/relationships/customXml" Target="../../customXml/item1927.xml"/><Relationship Id="rId48" Type="http://schemas.openxmlformats.org/officeDocument/2006/relationships/customXml" Target="../../customXml/item2049.xml"/><Relationship Id="rId56" Type="http://schemas.openxmlformats.org/officeDocument/2006/relationships/customXml" Target="../../customXml/item709.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839.xml"/><Relationship Id="rId51" Type="http://schemas.openxmlformats.org/officeDocument/2006/relationships/customXml" Target="../../customXml/item1859.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2645.xml"/><Relationship Id="rId12" Type="http://schemas.openxmlformats.org/officeDocument/2006/relationships/customXml" Target="../../customXml/item1277.xml"/><Relationship Id="rId17" Type="http://schemas.openxmlformats.org/officeDocument/2006/relationships/customXml" Target="../../customXml/item1502.xml"/><Relationship Id="rId25" Type="http://schemas.openxmlformats.org/officeDocument/2006/relationships/customXml" Target="../../customXml/item1511.xml"/><Relationship Id="rId33" Type="http://schemas.openxmlformats.org/officeDocument/2006/relationships/customXml" Target="../../customXml/item2474.xml"/><Relationship Id="rId38" Type="http://schemas.openxmlformats.org/officeDocument/2006/relationships/customXml" Target="../../customXml/item2626.xml"/><Relationship Id="rId46" Type="http://schemas.openxmlformats.org/officeDocument/2006/relationships/customXml" Target="../../customXml/item10.xml"/><Relationship Id="rId59" Type="http://schemas.openxmlformats.org/officeDocument/2006/relationships/customXml" Target="../../customXml/item2421.xml"/><Relationship Id="rId67" Type="http://schemas.openxmlformats.org/officeDocument/2006/relationships/image" Target="../media/image5.png"/><Relationship Id="rId20" Type="http://schemas.openxmlformats.org/officeDocument/2006/relationships/customXml" Target="../../customXml/item1200.xml"/><Relationship Id="rId41" Type="http://schemas.openxmlformats.org/officeDocument/2006/relationships/customXml" Target="../../customXml/item1020.xml"/><Relationship Id="rId54" Type="http://schemas.openxmlformats.org/officeDocument/2006/relationships/customXml" Target="../../customXml/item747.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084.xml"/><Relationship Id="rId6" Type="http://schemas.openxmlformats.org/officeDocument/2006/relationships/customXml" Target="../../customXml/item323.xml"/><Relationship Id="rId15" Type="http://schemas.openxmlformats.org/officeDocument/2006/relationships/customXml" Target="../../customXml/item1719.xml"/><Relationship Id="rId23" Type="http://schemas.openxmlformats.org/officeDocument/2006/relationships/customXml" Target="../../customXml/item1980.xml"/><Relationship Id="rId28" Type="http://schemas.openxmlformats.org/officeDocument/2006/relationships/customXml" Target="../../customXml/item2072.xml"/><Relationship Id="rId36" Type="http://schemas.openxmlformats.org/officeDocument/2006/relationships/customXml" Target="../../customXml/item2576.xml"/><Relationship Id="rId49" Type="http://schemas.openxmlformats.org/officeDocument/2006/relationships/customXml" Target="../../customXml/item1775.xml"/><Relationship Id="rId57" Type="http://schemas.openxmlformats.org/officeDocument/2006/relationships/customXml" Target="../../customXml/item803.xml"/><Relationship Id="rId10" Type="http://schemas.openxmlformats.org/officeDocument/2006/relationships/customXml" Target="../../customXml/item1584.xml"/><Relationship Id="rId31" Type="http://schemas.openxmlformats.org/officeDocument/2006/relationships/customXml" Target="../../customXml/item2644.xml"/><Relationship Id="rId44" Type="http://schemas.openxmlformats.org/officeDocument/2006/relationships/customXml" Target="../../customXml/item1333.xml"/><Relationship Id="rId52" Type="http://schemas.openxmlformats.org/officeDocument/2006/relationships/customXml" Target="../../customXml/item2473.xml"/><Relationship Id="rId60" Type="http://schemas.openxmlformats.org/officeDocument/2006/relationships/customXml" Target="../../customXml/item375.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647.xml"/><Relationship Id="rId9" Type="http://schemas.openxmlformats.org/officeDocument/2006/relationships/customXml" Target="../../customXml/item1966.xml"/><Relationship Id="rId13" Type="http://schemas.openxmlformats.org/officeDocument/2006/relationships/customXml" Target="../../customXml/item1261.xml"/><Relationship Id="rId18" Type="http://schemas.openxmlformats.org/officeDocument/2006/relationships/customXml" Target="../../customXml/item1191.xml"/><Relationship Id="rId39" Type="http://schemas.openxmlformats.org/officeDocument/2006/relationships/customXml" Target="../../customXml/item1350.xml"/><Relationship Id="rId34" Type="http://schemas.openxmlformats.org/officeDocument/2006/relationships/customXml" Target="../../customXml/item880.xml"/><Relationship Id="rId50" Type="http://schemas.openxmlformats.org/officeDocument/2006/relationships/customXml" Target="../../customXml/item159.xml"/><Relationship Id="rId55" Type="http://schemas.openxmlformats.org/officeDocument/2006/relationships/customXml" Target="../../customXml/item1279.xml"/><Relationship Id="rId76" Type="http://schemas.openxmlformats.org/officeDocument/2006/relationships/image" Target="../media/image42.png"/><Relationship Id="rId7" Type="http://schemas.openxmlformats.org/officeDocument/2006/relationships/customXml" Target="../../customXml/item2051.xml"/><Relationship Id="rId71" Type="http://schemas.openxmlformats.org/officeDocument/2006/relationships/image" Target="../media/image39.svg"/><Relationship Id="rId2" Type="http://schemas.openxmlformats.org/officeDocument/2006/relationships/customXml" Target="../../customXml/item1981.xml"/><Relationship Id="rId29" Type="http://schemas.openxmlformats.org/officeDocument/2006/relationships/customXml" Target="../../customXml/item672.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550.xml"/><Relationship Id="rId21" Type="http://schemas.openxmlformats.org/officeDocument/2006/relationships/customXml" Target="../../customXml/item1779.xml"/><Relationship Id="rId42" Type="http://schemas.openxmlformats.org/officeDocument/2006/relationships/customXml" Target="../../customXml/item2328.xml"/><Relationship Id="rId47" Type="http://schemas.openxmlformats.org/officeDocument/2006/relationships/customXml" Target="../../customXml/item1074.xml"/><Relationship Id="rId63" Type="http://schemas.openxmlformats.org/officeDocument/2006/relationships/customXml" Target="../../customXml/item2275.xml"/><Relationship Id="rId68" Type="http://schemas.openxmlformats.org/officeDocument/2006/relationships/image" Target="../media/image1.png"/><Relationship Id="rId16" Type="http://schemas.openxmlformats.org/officeDocument/2006/relationships/customXml" Target="../../customXml/item1323.xml"/><Relationship Id="rId11" Type="http://schemas.openxmlformats.org/officeDocument/2006/relationships/customXml" Target="../../customXml/item2392.xml"/><Relationship Id="rId32" Type="http://schemas.openxmlformats.org/officeDocument/2006/relationships/customXml" Target="../../customXml/item1341.xml"/><Relationship Id="rId37" Type="http://schemas.openxmlformats.org/officeDocument/2006/relationships/customXml" Target="../../customXml/item1211.xml"/><Relationship Id="rId53" Type="http://schemas.openxmlformats.org/officeDocument/2006/relationships/customXml" Target="../../customXml/item1786.xml"/><Relationship Id="rId58" Type="http://schemas.openxmlformats.org/officeDocument/2006/relationships/customXml" Target="../../customXml/item1501.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810.xml"/><Relationship Id="rId61" Type="http://schemas.openxmlformats.org/officeDocument/2006/relationships/customXml" Target="../../customXml/item2495.xml"/><Relationship Id="rId19" Type="http://schemas.openxmlformats.org/officeDocument/2006/relationships/customXml" Target="../../customXml/item1853.xml"/><Relationship Id="rId14" Type="http://schemas.openxmlformats.org/officeDocument/2006/relationships/customXml" Target="../../customXml/item2068.xml"/><Relationship Id="rId22" Type="http://schemas.openxmlformats.org/officeDocument/2006/relationships/customXml" Target="../../customXml/item2459.xml"/><Relationship Id="rId27" Type="http://schemas.openxmlformats.org/officeDocument/2006/relationships/customXml" Target="../../customXml/item2561.xml"/><Relationship Id="rId30" Type="http://schemas.openxmlformats.org/officeDocument/2006/relationships/customXml" Target="../../customXml/item398.xml"/><Relationship Id="rId35" Type="http://schemas.openxmlformats.org/officeDocument/2006/relationships/customXml" Target="../../customXml/item1465.xml"/><Relationship Id="rId43" Type="http://schemas.openxmlformats.org/officeDocument/2006/relationships/customXml" Target="../../customXml/item994.xml"/><Relationship Id="rId48" Type="http://schemas.openxmlformats.org/officeDocument/2006/relationships/customXml" Target="../../customXml/item363.xml"/><Relationship Id="rId56" Type="http://schemas.openxmlformats.org/officeDocument/2006/relationships/customXml" Target="../../customXml/item1339.xml"/><Relationship Id="rId64" Type="http://schemas.openxmlformats.org/officeDocument/2006/relationships/customXml" Target="../../customXml/item2151.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457.xml"/><Relationship Id="rId51" Type="http://schemas.openxmlformats.org/officeDocument/2006/relationships/customXml" Target="../../customXml/item1917.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308.xml"/><Relationship Id="rId12" Type="http://schemas.openxmlformats.org/officeDocument/2006/relationships/customXml" Target="../../customXml/item245.xml"/><Relationship Id="rId17" Type="http://schemas.openxmlformats.org/officeDocument/2006/relationships/customXml" Target="../../customXml/item1954.xml"/><Relationship Id="rId25" Type="http://schemas.openxmlformats.org/officeDocument/2006/relationships/customXml" Target="../../customXml/item2640.xml"/><Relationship Id="rId33" Type="http://schemas.openxmlformats.org/officeDocument/2006/relationships/customXml" Target="../../customXml/item725.xml"/><Relationship Id="rId38" Type="http://schemas.openxmlformats.org/officeDocument/2006/relationships/customXml" Target="../../customXml/item1450.xml"/><Relationship Id="rId46" Type="http://schemas.openxmlformats.org/officeDocument/2006/relationships/customXml" Target="../../customXml/item2300.xml"/><Relationship Id="rId59" Type="http://schemas.openxmlformats.org/officeDocument/2006/relationships/customXml" Target="../../customXml/item287.xml"/><Relationship Id="rId67" Type="http://schemas.openxmlformats.org/officeDocument/2006/relationships/notesSlide" Target="../notesSlides/notesSlide19.xml"/><Relationship Id="rId20" Type="http://schemas.openxmlformats.org/officeDocument/2006/relationships/customXml" Target="../../customXml/item1172.xml"/><Relationship Id="rId41" Type="http://schemas.openxmlformats.org/officeDocument/2006/relationships/customXml" Target="../../customXml/item713.xml"/><Relationship Id="rId54" Type="http://schemas.openxmlformats.org/officeDocument/2006/relationships/customXml" Target="../../customXml/item940.xml"/><Relationship Id="rId62" Type="http://schemas.openxmlformats.org/officeDocument/2006/relationships/customXml" Target="../../customXml/item61.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705.xml"/><Relationship Id="rId6" Type="http://schemas.openxmlformats.org/officeDocument/2006/relationships/customXml" Target="../../customXml/item1943.xml"/><Relationship Id="rId15" Type="http://schemas.openxmlformats.org/officeDocument/2006/relationships/customXml" Target="../../customXml/item2688.xml"/><Relationship Id="rId23" Type="http://schemas.openxmlformats.org/officeDocument/2006/relationships/customXml" Target="../../customXml/item318.xml"/><Relationship Id="rId28" Type="http://schemas.openxmlformats.org/officeDocument/2006/relationships/customXml" Target="../../customXml/item1176.xml"/><Relationship Id="rId36" Type="http://schemas.openxmlformats.org/officeDocument/2006/relationships/customXml" Target="../../customXml/item60.xml"/><Relationship Id="rId49" Type="http://schemas.openxmlformats.org/officeDocument/2006/relationships/customXml" Target="../../customXml/item616.xml"/><Relationship Id="rId57" Type="http://schemas.openxmlformats.org/officeDocument/2006/relationships/customXml" Target="../../customXml/item1767.xml"/><Relationship Id="rId10" Type="http://schemas.openxmlformats.org/officeDocument/2006/relationships/customXml" Target="../../customXml/item2206.xml"/><Relationship Id="rId31" Type="http://schemas.openxmlformats.org/officeDocument/2006/relationships/customXml" Target="../../customXml/item1967.xml"/><Relationship Id="rId44" Type="http://schemas.openxmlformats.org/officeDocument/2006/relationships/customXml" Target="../../customXml/item327.xml"/><Relationship Id="rId52" Type="http://schemas.openxmlformats.org/officeDocument/2006/relationships/customXml" Target="../../customXml/item1677.xml"/><Relationship Id="rId60" Type="http://schemas.openxmlformats.org/officeDocument/2006/relationships/customXml" Target="../../customXml/item928.xml"/><Relationship Id="rId65" Type="http://schemas.openxmlformats.org/officeDocument/2006/relationships/customXml" Target="../../customXml/item992.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925.xml"/><Relationship Id="rId9" Type="http://schemas.openxmlformats.org/officeDocument/2006/relationships/customXml" Target="../../customXml/item479.xml"/><Relationship Id="rId13" Type="http://schemas.openxmlformats.org/officeDocument/2006/relationships/customXml" Target="../../customXml/item111.xml"/><Relationship Id="rId18" Type="http://schemas.openxmlformats.org/officeDocument/2006/relationships/customXml" Target="../../customXml/item1755.xml"/><Relationship Id="rId39" Type="http://schemas.openxmlformats.org/officeDocument/2006/relationships/customXml" Target="../../customXml/item2386.xml"/><Relationship Id="rId34" Type="http://schemas.openxmlformats.org/officeDocument/2006/relationships/customXml" Target="../../customXml/item2716.xml"/><Relationship Id="rId50" Type="http://schemas.openxmlformats.org/officeDocument/2006/relationships/customXml" Target="../../customXml/item1409.xml"/><Relationship Id="rId55" Type="http://schemas.openxmlformats.org/officeDocument/2006/relationships/customXml" Target="../../customXml/item1150.xml"/><Relationship Id="rId76" Type="http://schemas.openxmlformats.org/officeDocument/2006/relationships/image" Target="../media/image39.svg"/><Relationship Id="rId7" Type="http://schemas.openxmlformats.org/officeDocument/2006/relationships/customXml" Target="../../customXml/item176.xml"/><Relationship Id="rId71" Type="http://schemas.openxmlformats.org/officeDocument/2006/relationships/image" Target="../media/image4.png"/><Relationship Id="rId2" Type="http://schemas.openxmlformats.org/officeDocument/2006/relationships/customXml" Target="../../customXml/item2653.xml"/><Relationship Id="rId29" Type="http://schemas.openxmlformats.org/officeDocument/2006/relationships/customXml" Target="../../customXml/item19.xml"/><Relationship Id="rId24" Type="http://schemas.openxmlformats.org/officeDocument/2006/relationships/customXml" Target="../../customXml/item194.xml"/><Relationship Id="rId40" Type="http://schemas.openxmlformats.org/officeDocument/2006/relationships/customXml" Target="../../customXml/item843.xml"/><Relationship Id="rId45" Type="http://schemas.openxmlformats.org/officeDocument/2006/relationships/customXml" Target="../../customXml/item326.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208.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180.xml"/><Relationship Id="rId2" Type="http://schemas.openxmlformats.org/officeDocument/2006/relationships/customXml" Target="../../customXml/item1841.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508.xml"/><Relationship Id="rId6" Type="http://schemas.openxmlformats.org/officeDocument/2006/relationships/customXml" Target="../../customXml/item1747.xml"/><Relationship Id="rId11" Type="http://schemas.openxmlformats.org/officeDocument/2006/relationships/customXml" Target="../../customXml/item252.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988.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67.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670.xml"/><Relationship Id="rId9" Type="http://schemas.openxmlformats.org/officeDocument/2006/relationships/customXml" Target="../../customXml/item1385.xml"/><Relationship Id="rId14" Type="http://schemas.openxmlformats.org/officeDocument/2006/relationships/customXml" Target="../../customXml/item2610.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183.xml"/><Relationship Id="rId3" Type="http://schemas.openxmlformats.org/officeDocument/2006/relationships/customXml" Target="../../customXml/item1587.xml"/><Relationship Id="rId12" Type="http://schemas.openxmlformats.org/officeDocument/2006/relationships/customXml" Target="../../customXml/item1274.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906.xml"/><Relationship Id="rId18" Type="http://schemas.openxmlformats.org/officeDocument/2006/relationships/customXml" Target="../../customXml/item469.xml"/><Relationship Id="rId26" Type="http://schemas.openxmlformats.org/officeDocument/2006/relationships/customXml" Target="../../customXml/item2400.xml"/><Relationship Id="rId39" Type="http://schemas.openxmlformats.org/officeDocument/2006/relationships/image" Target="../media/image39.svg"/><Relationship Id="rId21" Type="http://schemas.openxmlformats.org/officeDocument/2006/relationships/customXml" Target="../../customXml/item1272.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831.xml"/><Relationship Id="rId2" Type="http://schemas.openxmlformats.org/officeDocument/2006/relationships/customXml" Target="../../customXml/item459.xml"/><Relationship Id="rId16" Type="http://schemas.openxmlformats.org/officeDocument/2006/relationships/customXml" Target="../../customXml/item607.xml"/><Relationship Id="rId29" Type="http://schemas.openxmlformats.org/officeDocument/2006/relationships/customXml" Target="../../customXml/item359.xml"/><Relationship Id="rId11" Type="http://schemas.openxmlformats.org/officeDocument/2006/relationships/customXml" Target="../../customXml/item2368.xml"/><Relationship Id="rId24" Type="http://schemas.openxmlformats.org/officeDocument/2006/relationships/customXml" Target="../../customXml/item2441.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2036.xml"/><Relationship Id="rId19" Type="http://schemas.openxmlformats.org/officeDocument/2006/relationships/customXml" Target="../../customXml/item2319.xml"/><Relationship Id="rId4" Type="http://schemas.openxmlformats.org/officeDocument/2006/relationships/customXml" Target="../../customXml/item961.xml"/><Relationship Id="rId9" Type="http://schemas.openxmlformats.org/officeDocument/2006/relationships/customXml" Target="../../customXml/item1209.xml"/><Relationship Id="rId14" Type="http://schemas.openxmlformats.org/officeDocument/2006/relationships/customXml" Target="../../customXml/item357.xml"/><Relationship Id="rId22" Type="http://schemas.openxmlformats.org/officeDocument/2006/relationships/customXml" Target="../../customXml/item2301.xml"/><Relationship Id="rId27" Type="http://schemas.openxmlformats.org/officeDocument/2006/relationships/customXml" Target="../../customXml/item2050.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584.xml"/><Relationship Id="rId51" Type="http://schemas.openxmlformats.org/officeDocument/2006/relationships/image" Target="../media/image64.svg"/><Relationship Id="rId3" Type="http://schemas.openxmlformats.org/officeDocument/2006/relationships/customXml" Target="../../customXml/item916.xml"/><Relationship Id="rId12" Type="http://schemas.openxmlformats.org/officeDocument/2006/relationships/customXml" Target="../../customXml/item2302.xml"/><Relationship Id="rId17" Type="http://schemas.openxmlformats.org/officeDocument/2006/relationships/customXml" Target="../../customXml/item394.xml"/><Relationship Id="rId25" Type="http://schemas.openxmlformats.org/officeDocument/2006/relationships/customXml" Target="../../customXml/item1104.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579.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466.xml"/><Relationship Id="rId6" Type="http://schemas.openxmlformats.org/officeDocument/2006/relationships/customXml" Target="../../customXml/item2211.xml"/><Relationship Id="rId15" Type="http://schemas.openxmlformats.org/officeDocument/2006/relationships/customXml" Target="../../customXml/item335.xml"/><Relationship Id="rId23" Type="http://schemas.openxmlformats.org/officeDocument/2006/relationships/customXml" Target="../../customXml/item990.xml"/><Relationship Id="rId28" Type="http://schemas.openxmlformats.org/officeDocument/2006/relationships/customXml" Target="../../customXml/item733.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524.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990.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2579.xml"/><Relationship Id="rId2" Type="http://schemas.openxmlformats.org/officeDocument/2006/relationships/customXml" Target="../../customXml/item2549.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2364.xml"/><Relationship Id="rId6" Type="http://schemas.openxmlformats.org/officeDocument/2006/relationships/customXml" Target="../../customXml/item942.xml"/><Relationship Id="rId11" Type="http://schemas.openxmlformats.org/officeDocument/2006/relationships/customXml" Target="../../customXml/item760.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662.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1695.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1458.xml"/><Relationship Id="rId9" Type="http://schemas.openxmlformats.org/officeDocument/2006/relationships/customXml" Target="../../customXml/item2699.xml"/><Relationship Id="rId14" Type="http://schemas.openxmlformats.org/officeDocument/2006/relationships/customXml" Target="../../customXml/item2210.xml"/><Relationship Id="rId22" Type="http://schemas.openxmlformats.org/officeDocument/2006/relationships/image" Target="../media/image6.png"/><Relationship Id="rId27" Type="http://schemas.openxmlformats.org/officeDocument/2006/relationships/slide" Target="slide28.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841.xml"/><Relationship Id="rId3" Type="http://schemas.openxmlformats.org/officeDocument/2006/relationships/customXml" Target="../../customXml/item881.xml"/><Relationship Id="rId12" Type="http://schemas.openxmlformats.org/officeDocument/2006/relationships/customXml" Target="../../customXml/item292.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578.xml"/><Relationship Id="rId18" Type="http://schemas.openxmlformats.org/officeDocument/2006/relationships/customXml" Target="../../customXml/item2602.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875.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4.png"/><Relationship Id="rId7" Type="http://schemas.openxmlformats.org/officeDocument/2006/relationships/customXml" Target="../../customXml/item2095.xml"/><Relationship Id="rId2" Type="http://schemas.openxmlformats.org/officeDocument/2006/relationships/customXml" Target="../../customXml/item2150.xml"/><Relationship Id="rId16" Type="http://schemas.openxmlformats.org/officeDocument/2006/relationships/customXml" Target="../../customXml/item41.xml"/><Relationship Id="rId29" Type="http://schemas.openxmlformats.org/officeDocument/2006/relationships/image" Target="../media/image3.png"/><Relationship Id="rId11" Type="http://schemas.openxmlformats.org/officeDocument/2006/relationships/customXml" Target="../../customXml/item1146.xml"/><Relationship Id="rId24" Type="http://schemas.openxmlformats.org/officeDocument/2006/relationships/customXml" Target="../../customXml/item5.xml"/><Relationship Id="rId32" Type="http://schemas.openxmlformats.org/officeDocument/2006/relationships/image" Target="../media/image6.png"/><Relationship Id="rId37" Type="http://schemas.openxmlformats.org/officeDocument/2006/relationships/slide" Target="slide30.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8" Type="http://schemas.openxmlformats.org/officeDocument/2006/relationships/slide" Target="slide27.xml"/><Relationship Id="rId5" Type="http://schemas.openxmlformats.org/officeDocument/2006/relationships/customXml" Target="../../customXml/item1813.xml"/><Relationship Id="rId19" Type="http://schemas.openxmlformats.org/officeDocument/2006/relationships/customXml" Target="../../customXml/item435.xml"/><Relationship Id="rId4" Type="http://schemas.openxmlformats.org/officeDocument/2006/relationships/customXml" Target="../../customXml/item1271.xml"/><Relationship Id="rId9" Type="http://schemas.openxmlformats.org/officeDocument/2006/relationships/customXml" Target="../../customXml/item2479.xml"/><Relationship Id="rId14" Type="http://schemas.openxmlformats.org/officeDocument/2006/relationships/customXml" Target="../../customXml/item1701.xml"/><Relationship Id="rId22" Type="http://schemas.openxmlformats.org/officeDocument/2006/relationships/customXml" Target="../../customXml/item1362.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45.svg"/><Relationship Id="rId8" Type="http://schemas.openxmlformats.org/officeDocument/2006/relationships/customXml" Target="../../customXml/item691.xml"/><Relationship Id="rId51" Type="http://schemas.openxmlformats.org/officeDocument/2006/relationships/image" Target="../media/image21.svg"/><Relationship Id="rId3" Type="http://schemas.openxmlformats.org/officeDocument/2006/relationships/customXml" Target="../../customXml/item2682.xml"/><Relationship Id="rId12" Type="http://schemas.openxmlformats.org/officeDocument/2006/relationships/customXml" Target="../../customXml/item1494.xml"/><Relationship Id="rId17" Type="http://schemas.openxmlformats.org/officeDocument/2006/relationships/customXml" Target="../../customXml/item2241.xml"/><Relationship Id="rId25" Type="http://schemas.openxmlformats.org/officeDocument/2006/relationships/customXml" Target="../../customXml/item1753.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267.xml"/><Relationship Id="rId41" Type="http://schemas.openxmlformats.org/officeDocument/2006/relationships/image" Target="../media/image9.svg"/><Relationship Id="rId54" Type="http://schemas.openxmlformats.org/officeDocument/2006/relationships/slide" Target="slide26.xml"/><Relationship Id="rId1" Type="http://schemas.openxmlformats.org/officeDocument/2006/relationships/customXml" Target="../../customXml/item2585.xml"/><Relationship Id="rId6" Type="http://schemas.openxmlformats.org/officeDocument/2006/relationships/customXml" Target="../../customXml/item2643.xml"/><Relationship Id="rId15" Type="http://schemas.openxmlformats.org/officeDocument/2006/relationships/customXml" Target="../../customXml/item2237.xml"/><Relationship Id="rId23" Type="http://schemas.openxmlformats.org/officeDocument/2006/relationships/customXml" Target="../../customXml/item1680.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4.xml"/><Relationship Id="rId10" Type="http://schemas.openxmlformats.org/officeDocument/2006/relationships/customXml" Target="../../customXml/item2080.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customXml" Target="../../customXml/item1185.xml"/><Relationship Id="rId18" Type="http://schemas.openxmlformats.org/officeDocument/2006/relationships/customXml" Target="../../customXml/item529.xml"/><Relationship Id="rId26" Type="http://schemas.openxmlformats.org/officeDocument/2006/relationships/image" Target="../media/image1.png"/><Relationship Id="rId39" Type="http://schemas.openxmlformats.org/officeDocument/2006/relationships/image" Target="../media/image8.png"/><Relationship Id="rId21" Type="http://schemas.openxmlformats.org/officeDocument/2006/relationships/customXml" Target="../../customXml/item2259.xml"/><Relationship Id="rId34" Type="http://schemas.openxmlformats.org/officeDocument/2006/relationships/image" Target="../media/image38.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22.png"/><Relationship Id="rId7" Type="http://schemas.openxmlformats.org/officeDocument/2006/relationships/customXml" Target="../../customXml/item1821.xml"/><Relationship Id="rId2" Type="http://schemas.openxmlformats.org/officeDocument/2006/relationships/customXml" Target="../../customXml/item16.xml"/><Relationship Id="rId16" Type="http://schemas.openxmlformats.org/officeDocument/2006/relationships/customXml" Target="../../customXml/item868.xml"/><Relationship Id="rId29" Type="http://schemas.openxmlformats.org/officeDocument/2006/relationships/image" Target="../media/image4.png"/><Relationship Id="rId11" Type="http://schemas.openxmlformats.org/officeDocument/2006/relationships/customXml" Target="../../customXml/item396.xml"/><Relationship Id="rId24" Type="http://schemas.openxmlformats.org/officeDocument/2006/relationships/customXml" Target="../../customXml/item416.xml"/><Relationship Id="rId32" Type="http://schemas.openxmlformats.org/officeDocument/2006/relationships/image" Target="../media/image7.png"/><Relationship Id="rId37" Type="http://schemas.openxmlformats.org/officeDocument/2006/relationships/image" Target="../media/image68.png"/><Relationship Id="rId40" Type="http://schemas.openxmlformats.org/officeDocument/2006/relationships/image" Target="../media/image9.svg"/><Relationship Id="rId45" Type="http://schemas.openxmlformats.org/officeDocument/2006/relationships/image" Target="../media/image56.png"/><Relationship Id="rId5" Type="http://schemas.openxmlformats.org/officeDocument/2006/relationships/customXml" Target="../../customXml/item1738.xml"/><Relationship Id="rId15" Type="http://schemas.openxmlformats.org/officeDocument/2006/relationships/customXml" Target="../../customXml/item792.xml"/><Relationship Id="rId23" Type="http://schemas.openxmlformats.org/officeDocument/2006/relationships/customXml" Target="../../customXml/item934.xml"/><Relationship Id="rId28" Type="http://schemas.openxmlformats.org/officeDocument/2006/relationships/image" Target="../media/image3.png"/><Relationship Id="rId36" Type="http://schemas.openxmlformats.org/officeDocument/2006/relationships/slide" Target="slide30.xml"/><Relationship Id="rId49" Type="http://schemas.openxmlformats.org/officeDocument/2006/relationships/slide" Target="slide25.xml"/><Relationship Id="rId10" Type="http://schemas.openxmlformats.org/officeDocument/2006/relationships/customXml" Target="../../customXml/item710.xml"/><Relationship Id="rId19" Type="http://schemas.openxmlformats.org/officeDocument/2006/relationships/customXml" Target="../../customXml/item1702.xml"/><Relationship Id="rId31" Type="http://schemas.openxmlformats.org/officeDocument/2006/relationships/image" Target="../media/image6.png"/><Relationship Id="rId44" Type="http://schemas.openxmlformats.org/officeDocument/2006/relationships/image" Target="../media/image55.png"/><Relationship Id="rId4" Type="http://schemas.openxmlformats.org/officeDocument/2006/relationships/customXml" Target="../../customXml/item1.xml"/><Relationship Id="rId9" Type="http://schemas.openxmlformats.org/officeDocument/2006/relationships/customXml" Target="../../customXml/item2182.xml"/><Relationship Id="rId14" Type="http://schemas.openxmlformats.org/officeDocument/2006/relationships/customXml" Target="../../customXml/item2520.xml"/><Relationship Id="rId22" Type="http://schemas.openxmlformats.org/officeDocument/2006/relationships/customXml" Target="../../customXml/item2286.xml"/><Relationship Id="rId27" Type="http://schemas.openxmlformats.org/officeDocument/2006/relationships/image" Target="../media/image2.png"/><Relationship Id="rId30" Type="http://schemas.openxmlformats.org/officeDocument/2006/relationships/image" Target="../media/image5.png"/><Relationship Id="rId35" Type="http://schemas.openxmlformats.org/officeDocument/2006/relationships/image" Target="../media/image39.svg"/><Relationship Id="rId43" Type="http://schemas.openxmlformats.org/officeDocument/2006/relationships/image" Target="../media/image54.png"/><Relationship Id="rId48" Type="http://schemas.openxmlformats.org/officeDocument/2006/relationships/image" Target="../media/image65.png"/><Relationship Id="rId8" Type="http://schemas.openxmlformats.org/officeDocument/2006/relationships/customXml" Target="../../customXml/item2094.xml"/><Relationship Id="rId51" Type="http://schemas.openxmlformats.org/officeDocument/2006/relationships/image" Target="../media/image23.svg"/><Relationship Id="rId3" Type="http://schemas.openxmlformats.org/officeDocument/2006/relationships/customXml" Target="../../customXml/item2075.xml"/><Relationship Id="rId12" Type="http://schemas.openxmlformats.org/officeDocument/2006/relationships/customXml" Target="../../customXml/item1785.xml"/><Relationship Id="rId17" Type="http://schemas.openxmlformats.org/officeDocument/2006/relationships/customXml" Target="../../customXml/item1886.xml"/><Relationship Id="rId25" Type="http://schemas.openxmlformats.org/officeDocument/2006/relationships/slideLayout" Target="../slideLayouts/slideLayout1.xml"/><Relationship Id="rId33" Type="http://schemas.openxmlformats.org/officeDocument/2006/relationships/slide" Target="slide23.xml"/><Relationship Id="rId38" Type="http://schemas.openxmlformats.org/officeDocument/2006/relationships/image" Target="../media/image69.svg"/><Relationship Id="rId46" Type="http://schemas.openxmlformats.org/officeDocument/2006/relationships/image" Target="../media/image57.png"/><Relationship Id="rId20" Type="http://schemas.openxmlformats.org/officeDocument/2006/relationships/customXml" Target="../../customXml/item501.xml"/><Relationship Id="rId41" Type="http://schemas.openxmlformats.org/officeDocument/2006/relationships/image" Target="../media/image52.png"/><Relationship Id="rId1" Type="http://schemas.openxmlformats.org/officeDocument/2006/relationships/customXml" Target="../../customXml/item270.xml"/><Relationship Id="rId6" Type="http://schemas.openxmlformats.org/officeDocument/2006/relationships/customXml" Target="../../customXml/item134.xml"/></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2424.xml"/><Relationship Id="rId21" Type="http://schemas.openxmlformats.org/officeDocument/2006/relationships/image" Target="../media/image7.png"/><Relationship Id="rId7" Type="http://schemas.openxmlformats.org/officeDocument/2006/relationships/customXml" Target="../../customXml/item404.xml"/><Relationship Id="rId12" Type="http://schemas.openxmlformats.org/officeDocument/2006/relationships/customXml" Target="../../customXml/item1744.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487.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257.xml"/><Relationship Id="rId6" Type="http://schemas.openxmlformats.org/officeDocument/2006/relationships/customXml" Target="../../customXml/item1930.xml"/><Relationship Id="rId11" Type="http://schemas.openxmlformats.org/officeDocument/2006/relationships/customXml" Target="../../customXml/item140.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813.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98.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1444.xml"/><Relationship Id="rId9" Type="http://schemas.openxmlformats.org/officeDocument/2006/relationships/customXml" Target="../../customXml/item1065.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538.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9.xml"/><Relationship Id="rId34" Type="http://schemas.openxmlformats.org/officeDocument/2006/relationships/image" Target="../media/image62.svg"/><Relationship Id="rId7" Type="http://schemas.openxmlformats.org/officeDocument/2006/relationships/customXml" Target="../../customXml/item97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861.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2199.xml"/><Relationship Id="rId6" Type="http://schemas.openxmlformats.org/officeDocument/2006/relationships/customXml" Target="../../customXml/item1979.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611.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1969.xml"/><Relationship Id="rId9" Type="http://schemas.openxmlformats.org/officeDocument/2006/relationships/customXml" Target="../../customXml/item2555.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595.xml"/><Relationship Id="rId3" Type="http://schemas.openxmlformats.org/officeDocument/2006/relationships/customXml" Target="../../customXml/item262.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customXml" Target="../../customXml/item1469.xml"/><Relationship Id="rId7" Type="http://schemas.openxmlformats.org/officeDocument/2006/relationships/notesSlide" Target="../notesSlides/notesSlide24.xml"/><Relationship Id="rId12" Type="http://schemas.openxmlformats.org/officeDocument/2006/relationships/image" Target="../media/image5.png"/><Relationship Id="rId2" Type="http://schemas.openxmlformats.org/officeDocument/2006/relationships/customXml" Target="../../customXml/item1651.xml"/><Relationship Id="rId16" Type="http://schemas.openxmlformats.org/officeDocument/2006/relationships/slide" Target="slide30.xml"/><Relationship Id="rId1" Type="http://schemas.openxmlformats.org/officeDocument/2006/relationships/customXml" Target="../../customXml/item1849.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723.xml"/><Relationship Id="rId15" Type="http://schemas.openxmlformats.org/officeDocument/2006/relationships/slide" Target="slide4.xml"/><Relationship Id="rId10" Type="http://schemas.openxmlformats.org/officeDocument/2006/relationships/image" Target="../media/image3.png"/><Relationship Id="rId4" Type="http://schemas.openxmlformats.org/officeDocument/2006/relationships/customXml" Target="../../customXml/item411.xml"/><Relationship Id="rId9" Type="http://schemas.openxmlformats.org/officeDocument/2006/relationships/image" Target="../media/image2.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342.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771.xml"/><Relationship Id="rId16" Type="http://schemas.openxmlformats.org/officeDocument/2006/relationships/image" Target="../media/image9.svg"/><Relationship Id="rId1" Type="http://schemas.openxmlformats.org/officeDocument/2006/relationships/customXml" Target="../../customXml/item2536.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80.xml"/><Relationship Id="rId2" Type="http://schemas.openxmlformats.org/officeDocument/2006/relationships/customXml" Target="../../customXml/item1978.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462.xml"/><Relationship Id="rId6" Type="http://schemas.openxmlformats.org/officeDocument/2006/relationships/customXml" Target="../../customXml/item2659.xml"/><Relationship Id="rId11" Type="http://schemas.openxmlformats.org/officeDocument/2006/relationships/notesSlide" Target="../notesSlides/notesSlide25.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2082.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2.xml"/><Relationship Id="rId10" Type="http://schemas.openxmlformats.org/officeDocument/2006/relationships/slideLayout" Target="../slideLayouts/slideLayout1.xml"/><Relationship Id="rId19" Type="http://schemas.openxmlformats.org/officeDocument/2006/relationships/slide" Target="slide33.xml"/><Relationship Id="rId31" Type="http://schemas.openxmlformats.org/officeDocument/2006/relationships/slide" Target="slide31.xml"/><Relationship Id="rId4" Type="http://schemas.openxmlformats.org/officeDocument/2006/relationships/customXml" Target="../../customXml/item1371.xml"/><Relationship Id="rId9" Type="http://schemas.openxmlformats.org/officeDocument/2006/relationships/customXml" Target="../../customXml/item1324.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2492.xml"/><Relationship Id="rId3" Type="http://schemas.openxmlformats.org/officeDocument/2006/relationships/customXml" Target="../../customXml/item85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950.xml"/><Relationship Id="rId18" Type="http://schemas.openxmlformats.org/officeDocument/2006/relationships/notesSlide" Target="../notesSlides/notesSlide26.xml"/><Relationship Id="rId26" Type="http://schemas.openxmlformats.org/officeDocument/2006/relationships/slide" Target="slide33.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2.xml"/><Relationship Id="rId47" Type="http://schemas.openxmlformats.org/officeDocument/2006/relationships/image" Target="../media/image76.svg"/><Relationship Id="rId7" Type="http://schemas.openxmlformats.org/officeDocument/2006/relationships/customXml" Target="../../customXml/item1505.xml"/><Relationship Id="rId2" Type="http://schemas.openxmlformats.org/officeDocument/2006/relationships/customXml" Target="../../customXml/item2721.xml"/><Relationship Id="rId16" Type="http://schemas.openxmlformats.org/officeDocument/2006/relationships/customXml" Target="../../customXml/item1770.xml"/><Relationship Id="rId29" Type="http://schemas.openxmlformats.org/officeDocument/2006/relationships/image" Target="../media/image54.png"/><Relationship Id="rId1" Type="http://schemas.openxmlformats.org/officeDocument/2006/relationships/customXml" Target="../../customXml/item1322.xml"/><Relationship Id="rId6" Type="http://schemas.openxmlformats.org/officeDocument/2006/relationships/customXml" Target="../../customXml/item2069.xml"/><Relationship Id="rId11" Type="http://schemas.openxmlformats.org/officeDocument/2006/relationships/customXml" Target="../../customXml/item105.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31.xml"/><Relationship Id="rId40" Type="http://schemas.openxmlformats.org/officeDocument/2006/relationships/image" Target="../media/image38.png"/><Relationship Id="rId45" Type="http://schemas.openxmlformats.org/officeDocument/2006/relationships/slide" Target="slide30.xml"/><Relationship Id="rId5" Type="http://schemas.openxmlformats.org/officeDocument/2006/relationships/customXml" Target="../../customXml/item1111.xml"/><Relationship Id="rId15" Type="http://schemas.openxmlformats.org/officeDocument/2006/relationships/customXml" Target="../../customXml/item2709.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421.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703.xml"/><Relationship Id="rId9" Type="http://schemas.openxmlformats.org/officeDocument/2006/relationships/customXml" Target="../../customXml/item2067.xml"/><Relationship Id="rId14" Type="http://schemas.openxmlformats.org/officeDocument/2006/relationships/customXml" Target="../../customXml/item253.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1438.xml"/><Relationship Id="rId3" Type="http://schemas.openxmlformats.org/officeDocument/2006/relationships/customXml" Target="../../customXml/item2477.xml"/><Relationship Id="rId12" Type="http://schemas.openxmlformats.org/officeDocument/2006/relationships/customXml" Target="../../customXml/item706.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2534.xml"/><Relationship Id="rId18" Type="http://schemas.openxmlformats.org/officeDocument/2006/relationships/customXml" Target="../../customXml/item2138.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557.xml"/><Relationship Id="rId2" Type="http://schemas.openxmlformats.org/officeDocument/2006/relationships/customXml" Target="../../customXml/item2330.xml"/><Relationship Id="rId16" Type="http://schemas.openxmlformats.org/officeDocument/2006/relationships/customXml" Target="../../customXml/item1400.xml"/><Relationship Id="rId29" Type="http://schemas.openxmlformats.org/officeDocument/2006/relationships/image" Target="../media/image7.png"/><Relationship Id="rId11" Type="http://schemas.openxmlformats.org/officeDocument/2006/relationships/customXml" Target="../../customXml/item353.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2134.xml"/><Relationship Id="rId10" Type="http://schemas.openxmlformats.org/officeDocument/2006/relationships/customXml" Target="../../customXml/item1077.xml"/><Relationship Id="rId19" Type="http://schemas.openxmlformats.org/officeDocument/2006/relationships/customXml" Target="../../customXml/item1391.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183.xml"/><Relationship Id="rId9" Type="http://schemas.openxmlformats.org/officeDocument/2006/relationships/customXml" Target="../../customXml/item2577.xml"/><Relationship Id="rId14" Type="http://schemas.openxmlformats.org/officeDocument/2006/relationships/customXml" Target="../../customXml/item2246.xml"/><Relationship Id="rId22" Type="http://schemas.openxmlformats.org/officeDocument/2006/relationships/notesSlide" Target="../notesSlides/notesSlide27.xml"/><Relationship Id="rId27" Type="http://schemas.openxmlformats.org/officeDocument/2006/relationships/image" Target="../media/image5.png"/><Relationship Id="rId30" Type="http://schemas.openxmlformats.org/officeDocument/2006/relationships/slide" Target="slide33.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30.xml"/><Relationship Id="rId8" Type="http://schemas.openxmlformats.org/officeDocument/2006/relationships/customXml" Target="../../customXml/item2678.xml"/><Relationship Id="rId51" Type="http://schemas.openxmlformats.org/officeDocument/2006/relationships/image" Target="../media/image48.png"/><Relationship Id="rId3" Type="http://schemas.openxmlformats.org/officeDocument/2006/relationships/customXml" Target="../../customXml/item2722.xml"/><Relationship Id="rId12" Type="http://schemas.openxmlformats.org/officeDocument/2006/relationships/customXml" Target="../../customXml/item1120.xml"/><Relationship Id="rId17" Type="http://schemas.openxmlformats.org/officeDocument/2006/relationships/customXml" Target="../../customXml/item1609.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480.xml"/><Relationship Id="rId41" Type="http://schemas.openxmlformats.org/officeDocument/2006/relationships/slide" Target="slide31.xml"/><Relationship Id="rId54" Type="http://schemas.openxmlformats.org/officeDocument/2006/relationships/image" Target="../media/image23.svg"/><Relationship Id="rId1" Type="http://schemas.openxmlformats.org/officeDocument/2006/relationships/customXml" Target="../../customXml/item1727.xml"/><Relationship Id="rId6" Type="http://schemas.openxmlformats.org/officeDocument/2006/relationships/customXml" Target="../../customXml/item1995.xml"/><Relationship Id="rId15" Type="http://schemas.openxmlformats.org/officeDocument/2006/relationships/customXml" Target="../../customXml/item1988.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2063.xml"/><Relationship Id="rId21" Type="http://schemas.openxmlformats.org/officeDocument/2006/relationships/image" Target="../media/image71.png"/><Relationship Id="rId7" Type="http://schemas.openxmlformats.org/officeDocument/2006/relationships/customXml" Target="../../customXml/item2288.xml"/><Relationship Id="rId12" Type="http://schemas.openxmlformats.org/officeDocument/2006/relationships/image" Target="../media/image3.png"/><Relationship Id="rId17" Type="http://schemas.openxmlformats.org/officeDocument/2006/relationships/slide" Target="slide34.xml"/><Relationship Id="rId25" Type="http://schemas.openxmlformats.org/officeDocument/2006/relationships/image" Target="../media/image61.png"/><Relationship Id="rId2" Type="http://schemas.openxmlformats.org/officeDocument/2006/relationships/customXml" Target="../../customXml/item2222.xml"/><Relationship Id="rId16" Type="http://schemas.openxmlformats.org/officeDocument/2006/relationships/image" Target="../media/image7.png"/><Relationship Id="rId20" Type="http://schemas.openxmlformats.org/officeDocument/2006/relationships/slide" Target="slide31.xml"/><Relationship Id="rId1" Type="http://schemas.openxmlformats.org/officeDocument/2006/relationships/customXml" Target="../../customXml/item938.xml"/><Relationship Id="rId6" Type="http://schemas.openxmlformats.org/officeDocument/2006/relationships/customXml" Target="../../customXml/item828.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621.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764.xml"/><Relationship Id="rId9" Type="http://schemas.openxmlformats.org/officeDocument/2006/relationships/notesSlide" Target="../notesSlides/notesSlide28.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242.xml"/><Relationship Id="rId18" Type="http://schemas.openxmlformats.org/officeDocument/2006/relationships/customXml" Target="../../customXml/item2297.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314.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2034.xml"/><Relationship Id="rId2" Type="http://schemas.openxmlformats.org/officeDocument/2006/relationships/customXml" Target="../../customXml/item799.xml"/><Relationship Id="rId16" Type="http://schemas.openxmlformats.org/officeDocument/2006/relationships/customXml" Target="../../customXml/item308.xml"/><Relationship Id="rId29" Type="http://schemas.openxmlformats.org/officeDocument/2006/relationships/image" Target="../media/image5.png"/><Relationship Id="rId1" Type="http://schemas.openxmlformats.org/officeDocument/2006/relationships/customXml" Target="../../customXml/item186.xml"/><Relationship Id="rId6" Type="http://schemas.openxmlformats.org/officeDocument/2006/relationships/customXml" Target="../../customXml/item1143.xml"/><Relationship Id="rId11" Type="http://schemas.openxmlformats.org/officeDocument/2006/relationships/customXml" Target="../../customXml/item2637.xml"/><Relationship Id="rId24" Type="http://schemas.openxmlformats.org/officeDocument/2006/relationships/notesSlide" Target="../notesSlides/notesSlide29.xml"/><Relationship Id="rId32" Type="http://schemas.openxmlformats.org/officeDocument/2006/relationships/slide" Target="slide35.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531.xml"/><Relationship Id="rId15" Type="http://schemas.openxmlformats.org/officeDocument/2006/relationships/customXml" Target="../../customXml/item908.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354.xml"/><Relationship Id="rId19" Type="http://schemas.openxmlformats.org/officeDocument/2006/relationships/customXml" Target="../../customXml/item687.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957.xml"/><Relationship Id="rId9" Type="http://schemas.openxmlformats.org/officeDocument/2006/relationships/customXml" Target="../../customXml/item2680.xml"/><Relationship Id="rId14" Type="http://schemas.openxmlformats.org/officeDocument/2006/relationships/customXml" Target="../../customXml/item1892.xml"/><Relationship Id="rId22" Type="http://schemas.openxmlformats.org/officeDocument/2006/relationships/customXml" Target="../../customXml/item2522.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31.xml"/><Relationship Id="rId43" Type="http://schemas.openxmlformats.org/officeDocument/2006/relationships/image" Target="../media/image62.svg"/><Relationship Id="rId8" Type="http://schemas.openxmlformats.org/officeDocument/2006/relationships/customXml" Target="../../customXml/item1832.xml"/><Relationship Id="rId3" Type="http://schemas.openxmlformats.org/officeDocument/2006/relationships/customXml" Target="../../customXml/item2043.xml"/><Relationship Id="rId12" Type="http://schemas.openxmlformats.org/officeDocument/2006/relationships/customXml" Target="../../customXml/item2245.xml"/><Relationship Id="rId17" Type="http://schemas.openxmlformats.org/officeDocument/2006/relationships/customXml" Target="../../customXml/item2120.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2159.xml"/><Relationship Id="rId41" Type="http://schemas.openxmlformats.org/officeDocument/2006/relationships/image" Target="../media/image11.svg"/></Relationships>
</file>

<file path=ppt/slides/_rels/slide35.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6.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1768.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2264.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688.xml"/><Relationship Id="rId6" Type="http://schemas.openxmlformats.org/officeDocument/2006/relationships/customXml" Target="../../customXml/item2444.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2393.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31.xml"/><Relationship Id="rId36" Type="http://schemas.openxmlformats.org/officeDocument/2006/relationships/image" Target="../media/image62.svg"/><Relationship Id="rId10" Type="http://schemas.openxmlformats.org/officeDocument/2006/relationships/notesSlide" Target="../notesSlides/notesSlide30.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269.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1942.xml"/><Relationship Id="rId3" Type="http://schemas.openxmlformats.org/officeDocument/2006/relationships/customXml" Target="../../customXml/item836.xml"/></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341.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7.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1540.xml"/><Relationship Id="rId2" Type="http://schemas.openxmlformats.org/officeDocument/2006/relationships/customXml" Target="../../customXml/item1181.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1225.xml"/><Relationship Id="rId6" Type="http://schemas.openxmlformats.org/officeDocument/2006/relationships/customXml" Target="../../customXml/item1389.xml"/><Relationship Id="rId11" Type="http://schemas.openxmlformats.org/officeDocument/2006/relationships/customXml" Target="../../customXml/item1725.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2221.xml"/><Relationship Id="rId15" Type="http://schemas.openxmlformats.org/officeDocument/2006/relationships/customXml" Target="../../customXml/item379.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1345.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610.xml"/><Relationship Id="rId9" Type="http://schemas.openxmlformats.org/officeDocument/2006/relationships/customXml" Target="../../customXml/item21.xml"/><Relationship Id="rId14" Type="http://schemas.openxmlformats.org/officeDocument/2006/relationships/customXml" Target="../../customXml/item1638.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383.xml"/><Relationship Id="rId3" Type="http://schemas.openxmlformats.org/officeDocument/2006/relationships/customXml" Target="../../customXml/item351.xml"/><Relationship Id="rId12" Type="http://schemas.openxmlformats.org/officeDocument/2006/relationships/customXml" Target="../../customXml/item1232.xml"/><Relationship Id="rId17" Type="http://schemas.openxmlformats.org/officeDocument/2006/relationships/notesSlide" Target="../notesSlides/notesSlide31.xml"/><Relationship Id="rId25" Type="http://schemas.openxmlformats.org/officeDocument/2006/relationships/slide" Target="slide38.xml"/><Relationship Id="rId33" Type="http://schemas.openxmlformats.org/officeDocument/2006/relationships/image" Target="../media/image55.png"/><Relationship Id="rId38" Type="http://schemas.openxmlformats.org/officeDocument/2006/relationships/image" Target="../media/image60.svg"/></Relationships>
</file>

<file path=ppt/slides/_rels/slide37.xml.rels><?xml version="1.0" encoding="UTF-8" standalone="yes"?>
<Relationships xmlns="http://schemas.openxmlformats.org/package/2006/relationships"><Relationship Id="rId13" Type="http://schemas.openxmlformats.org/officeDocument/2006/relationships/customXml" Target="../../customXml/item451.xml"/><Relationship Id="rId18" Type="http://schemas.openxmlformats.org/officeDocument/2006/relationships/customXml" Target="../../customXml/item1042.xml"/><Relationship Id="rId26" Type="http://schemas.openxmlformats.org/officeDocument/2006/relationships/customXml" Target="../../customXml/item2404.xml"/><Relationship Id="rId39" Type="http://schemas.openxmlformats.org/officeDocument/2006/relationships/image" Target="../media/image71.png"/><Relationship Id="rId21" Type="http://schemas.openxmlformats.org/officeDocument/2006/relationships/customXml" Target="../../customXml/item1037.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1557.xml"/><Relationship Id="rId2" Type="http://schemas.openxmlformats.org/officeDocument/2006/relationships/customXml" Target="../../customXml/item261.xml"/><Relationship Id="rId16" Type="http://schemas.openxmlformats.org/officeDocument/2006/relationships/customXml" Target="../../customXml/item825.xml"/><Relationship Id="rId29" Type="http://schemas.openxmlformats.org/officeDocument/2006/relationships/customXml" Target="../../customXml/item2372.xml"/><Relationship Id="rId11" Type="http://schemas.openxmlformats.org/officeDocument/2006/relationships/customXml" Target="../../customXml/item1343.xml"/><Relationship Id="rId24" Type="http://schemas.openxmlformats.org/officeDocument/2006/relationships/customXml" Target="../../customXml/item2349.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6.xml"/><Relationship Id="rId5" Type="http://schemas.openxmlformats.org/officeDocument/2006/relationships/customXml" Target="../../customXml/item1619.xml"/><Relationship Id="rId10" Type="http://schemas.openxmlformats.org/officeDocument/2006/relationships/customXml" Target="../../customXml/item387.xml"/><Relationship Id="rId19" Type="http://schemas.openxmlformats.org/officeDocument/2006/relationships/customXml" Target="../../customXml/item2707.xml"/><Relationship Id="rId31" Type="http://schemas.openxmlformats.org/officeDocument/2006/relationships/notesSlide" Target="../notesSlides/notesSlide32.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2669.xml"/><Relationship Id="rId9" Type="http://schemas.openxmlformats.org/officeDocument/2006/relationships/customXml" Target="../../customXml/item1745.xml"/><Relationship Id="rId14" Type="http://schemas.openxmlformats.org/officeDocument/2006/relationships/customXml" Target="../../customXml/item391.xml"/><Relationship Id="rId22" Type="http://schemas.openxmlformats.org/officeDocument/2006/relationships/customXml" Target="../../customXml/item2518.xml"/><Relationship Id="rId27" Type="http://schemas.openxmlformats.org/officeDocument/2006/relationships/customXml" Target="../../customXml/item174.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946.xml"/><Relationship Id="rId51" Type="http://schemas.openxmlformats.org/officeDocument/2006/relationships/image" Target="../media/image78.png"/><Relationship Id="rId3" Type="http://schemas.openxmlformats.org/officeDocument/2006/relationships/customXml" Target="../../customXml/item1913.xml"/><Relationship Id="rId12" Type="http://schemas.openxmlformats.org/officeDocument/2006/relationships/customXml" Target="../../customXml/item624.xml"/><Relationship Id="rId17" Type="http://schemas.openxmlformats.org/officeDocument/2006/relationships/customXml" Target="../../customXml/item2451.xml"/><Relationship Id="rId25" Type="http://schemas.openxmlformats.org/officeDocument/2006/relationships/customXml" Target="../../customXml/item1802.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2101.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923.xml"/><Relationship Id="rId6" Type="http://schemas.openxmlformats.org/officeDocument/2006/relationships/customXml" Target="../../customXml/item1361.xml"/><Relationship Id="rId15" Type="http://schemas.openxmlformats.org/officeDocument/2006/relationships/customXml" Target="../../customXml/item1285.xml"/><Relationship Id="rId23" Type="http://schemas.openxmlformats.org/officeDocument/2006/relationships/customXml" Target="../../customXml/item883.xml"/><Relationship Id="rId28" Type="http://schemas.openxmlformats.org/officeDocument/2006/relationships/customXml" Target="../../customXml/item2144.xml"/><Relationship Id="rId36" Type="http://schemas.openxmlformats.org/officeDocument/2006/relationships/image" Target="../media/image5.png"/><Relationship Id="rId49" Type="http://schemas.openxmlformats.org/officeDocument/2006/relationships/image" Target="../media/image58.png"/></Relationships>
</file>

<file path=ppt/slides/_rels/slide38.xml.rels><?xml version="1.0" encoding="UTF-8" standalone="yes"?>
<Relationships xmlns="http://schemas.openxmlformats.org/package/2006/relationships"><Relationship Id="rId13" Type="http://schemas.openxmlformats.org/officeDocument/2006/relationships/customXml" Target="../../customXml/item1829.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1933.xml"/><Relationship Id="rId2" Type="http://schemas.openxmlformats.org/officeDocument/2006/relationships/customXml" Target="../../customXml/item474.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1854.xml"/><Relationship Id="rId6" Type="http://schemas.openxmlformats.org/officeDocument/2006/relationships/customXml" Target="../../customXml/item835.xml"/><Relationship Id="rId11" Type="http://schemas.openxmlformats.org/officeDocument/2006/relationships/customXml" Target="../../customXml/item418.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53.xml"/><Relationship Id="rId15" Type="http://schemas.openxmlformats.org/officeDocument/2006/relationships/notesSlide" Target="../notesSlides/notesSlide33.xml"/><Relationship Id="rId23" Type="http://schemas.openxmlformats.org/officeDocument/2006/relationships/slide" Target="slide39.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2383.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2648.xml"/><Relationship Id="rId9" Type="http://schemas.openxmlformats.org/officeDocument/2006/relationships/customXml" Target="../../customXml/item2073.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097.xml"/><Relationship Id="rId3" Type="http://schemas.openxmlformats.org/officeDocument/2006/relationships/customXml" Target="../../customXml/item281.xml"/><Relationship Id="rId12" Type="http://schemas.openxmlformats.org/officeDocument/2006/relationships/customXml" Target="../../customXml/item93.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9.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2528.xml"/><Relationship Id="rId12" Type="http://schemas.openxmlformats.org/officeDocument/2006/relationships/notesSlide" Target="../notesSlides/notesSlide34.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82.xml"/><Relationship Id="rId16" Type="http://schemas.openxmlformats.org/officeDocument/2006/relationships/image" Target="../media/image4.png"/><Relationship Id="rId20" Type="http://schemas.openxmlformats.org/officeDocument/2006/relationships/slide" Target="slide40.xml"/><Relationship Id="rId29" Type="http://schemas.openxmlformats.org/officeDocument/2006/relationships/image" Target="../media/image60.svg"/><Relationship Id="rId1" Type="http://schemas.openxmlformats.org/officeDocument/2006/relationships/customXml" Target="../../customXml/item812.xml"/><Relationship Id="rId6" Type="http://schemas.openxmlformats.org/officeDocument/2006/relationships/customXml" Target="../../customXml/item2573.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1247.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2617.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429.xml"/><Relationship Id="rId9" Type="http://schemas.openxmlformats.org/officeDocument/2006/relationships/customXml" Target="../../customXml/item1140.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1976.xml"/><Relationship Id="rId3" Type="http://schemas.openxmlformats.org/officeDocument/2006/relationships/customXml" Target="../../customXml/item1946.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870.xml"/><Relationship Id="rId18" Type="http://schemas.openxmlformats.org/officeDocument/2006/relationships/customXml" Target="../../customXml/item2224.xml"/><Relationship Id="rId26" Type="http://schemas.openxmlformats.org/officeDocument/2006/relationships/customXml" Target="../../customXml/item2152.xml"/><Relationship Id="rId39" Type="http://schemas.openxmlformats.org/officeDocument/2006/relationships/image" Target="../media/image4.png"/><Relationship Id="rId21" Type="http://schemas.openxmlformats.org/officeDocument/2006/relationships/customXml" Target="../../customXml/item218.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314.xml"/><Relationship Id="rId2" Type="http://schemas.openxmlformats.org/officeDocument/2006/relationships/customXml" Target="../../customXml/item1627.xml"/><Relationship Id="rId16" Type="http://schemas.openxmlformats.org/officeDocument/2006/relationships/customXml" Target="../../customXml/item718.xml"/><Relationship Id="rId29" Type="http://schemas.openxmlformats.org/officeDocument/2006/relationships/customXml" Target="../../customXml/item854.xml"/><Relationship Id="rId11" Type="http://schemas.openxmlformats.org/officeDocument/2006/relationships/customXml" Target="../../customXml/item1256.xml"/><Relationship Id="rId24" Type="http://schemas.openxmlformats.org/officeDocument/2006/relationships/customXml" Target="../../customXml/item1666.xml"/><Relationship Id="rId32" Type="http://schemas.openxmlformats.org/officeDocument/2006/relationships/customXml" Target="../../customXml/item1482.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653.xml"/><Relationship Id="rId19" Type="http://schemas.openxmlformats.org/officeDocument/2006/relationships/customXml" Target="../../customXml/item150.xml"/><Relationship Id="rId4" Type="http://schemas.openxmlformats.org/officeDocument/2006/relationships/customXml" Target="../../customXml/item2425.xml"/><Relationship Id="rId9" Type="http://schemas.openxmlformats.org/officeDocument/2006/relationships/customXml" Target="../../customXml/item978.xml"/><Relationship Id="rId14" Type="http://schemas.openxmlformats.org/officeDocument/2006/relationships/customXml" Target="../../customXml/item767.xml"/><Relationship Id="rId22" Type="http://schemas.openxmlformats.org/officeDocument/2006/relationships/customXml" Target="../../customXml/item697.xml"/><Relationship Id="rId27" Type="http://schemas.openxmlformats.org/officeDocument/2006/relationships/customXml" Target="../../customXml/item692.xml"/><Relationship Id="rId30" Type="http://schemas.openxmlformats.org/officeDocument/2006/relationships/customXml" Target="../../customXml/item1541.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578.xml"/><Relationship Id="rId51" Type="http://schemas.openxmlformats.org/officeDocument/2006/relationships/image" Target="../media/image16.png"/><Relationship Id="rId3" Type="http://schemas.openxmlformats.org/officeDocument/2006/relationships/customXml" Target="../../customXml/item1989.xml"/><Relationship Id="rId12" Type="http://schemas.openxmlformats.org/officeDocument/2006/relationships/customXml" Target="../../customXml/item862.xml"/><Relationship Id="rId17" Type="http://schemas.openxmlformats.org/officeDocument/2006/relationships/customXml" Target="../../customXml/item2705.xml"/><Relationship Id="rId25" Type="http://schemas.openxmlformats.org/officeDocument/2006/relationships/customXml" Target="../../customXml/item1787.xml"/><Relationship Id="rId33" Type="http://schemas.openxmlformats.org/officeDocument/2006/relationships/customXml" Target="../../customXml/item168.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743.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2692.xml"/><Relationship Id="rId6" Type="http://schemas.openxmlformats.org/officeDocument/2006/relationships/customXml" Target="../../customXml/item199.xml"/><Relationship Id="rId15" Type="http://schemas.openxmlformats.org/officeDocument/2006/relationships/customXml" Target="../../customXml/item1582.xml"/><Relationship Id="rId23" Type="http://schemas.openxmlformats.org/officeDocument/2006/relationships/customXml" Target="../../customXml/item2212.xml"/><Relationship Id="rId28" Type="http://schemas.openxmlformats.org/officeDocument/2006/relationships/customXml" Target="../../customXml/item593.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768.xml"/><Relationship Id="rId31" Type="http://schemas.openxmlformats.org/officeDocument/2006/relationships/customXml" Target="../../customXml/item1935.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54.xml"/><Relationship Id="rId21" Type="http://schemas.openxmlformats.org/officeDocument/2006/relationships/image" Target="../media/image62.svg"/><Relationship Id="rId7" Type="http://schemas.openxmlformats.org/officeDocument/2006/relationships/notesSlide" Target="../notesSlides/notesSlide35.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2322.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1453.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485.xml"/><Relationship Id="rId15" Type="http://schemas.openxmlformats.org/officeDocument/2006/relationships/slide" Target="slide41.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00.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4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421.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51.xml"/><Relationship Id="rId6" Type="http://schemas.openxmlformats.org/officeDocument/2006/relationships/customXml" Target="../../customXml/item2133.xml"/><Relationship Id="rId11" Type="http://schemas.openxmlformats.org/officeDocument/2006/relationships/notesSlide" Target="../notesSlides/notesSlide36.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142.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2.xml"/><Relationship Id="rId31" Type="http://schemas.openxmlformats.org/officeDocument/2006/relationships/image" Target="../media/image38.png"/><Relationship Id="rId4" Type="http://schemas.openxmlformats.org/officeDocument/2006/relationships/customXml" Target="../../customXml/item505.xml"/><Relationship Id="rId9" Type="http://schemas.openxmlformats.org/officeDocument/2006/relationships/customXml" Target="../../customXml/item210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747.xml"/><Relationship Id="rId3" Type="http://schemas.openxmlformats.org/officeDocument/2006/relationships/customXml" Target="../../customXml/item1637.xml"/></Relationships>
</file>

<file path=ppt/slides/_rels/slide42.xml.rels><?xml version="1.0" encoding="UTF-8" standalone="yes"?>
<Relationships xmlns="http://schemas.openxmlformats.org/package/2006/relationships"><Relationship Id="rId8" Type="http://schemas.openxmlformats.org/officeDocument/2006/relationships/customXml" Target="../../customXml/item44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1778.xml"/><Relationship Id="rId21" Type="http://schemas.openxmlformats.org/officeDocument/2006/relationships/image" Target="../media/image72.svg"/><Relationship Id="rId7" Type="http://schemas.openxmlformats.org/officeDocument/2006/relationships/customXml" Target="../../customXml/item87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240.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1194.xml"/><Relationship Id="rId6" Type="http://schemas.openxmlformats.org/officeDocument/2006/relationships/customXml" Target="../../customXml/item352.xml"/><Relationship Id="rId11" Type="http://schemas.openxmlformats.org/officeDocument/2006/relationships/notesSlide" Target="../notesSlides/notesSlide37.xml"/><Relationship Id="rId24" Type="http://schemas.openxmlformats.org/officeDocument/2006/relationships/image" Target="../media/image61.png"/><Relationship Id="rId5" Type="http://schemas.openxmlformats.org/officeDocument/2006/relationships/customXml" Target="../../customXml/item1121.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3.xml"/><Relationship Id="rId31" Type="http://schemas.openxmlformats.org/officeDocument/2006/relationships/image" Target="../media/image67.svg"/><Relationship Id="rId4" Type="http://schemas.openxmlformats.org/officeDocument/2006/relationships/customXml" Target="../../customXml/item9.xml"/><Relationship Id="rId9" Type="http://schemas.openxmlformats.org/officeDocument/2006/relationships/customXml" Target="../../customXml/item1196.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3.xml.rels><?xml version="1.0" encoding="UTF-8" standalone="yes"?>
<Relationships xmlns="http://schemas.openxmlformats.org/package/2006/relationships"><Relationship Id="rId13" Type="http://schemas.openxmlformats.org/officeDocument/2006/relationships/customXml" Target="../../customXml/item878.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2345.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538.xml"/><Relationship Id="rId12" Type="http://schemas.openxmlformats.org/officeDocument/2006/relationships/customXml" Target="../../customXml/item189.xml"/><Relationship Id="rId17" Type="http://schemas.openxmlformats.org/officeDocument/2006/relationships/customXml" Target="../../customXml/item420.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2112.xml"/><Relationship Id="rId16" Type="http://schemas.openxmlformats.org/officeDocument/2006/relationships/customXml" Target="../../customXml/item751.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754.xml"/><Relationship Id="rId6" Type="http://schemas.openxmlformats.org/officeDocument/2006/relationships/customXml" Target="../../customXml/item1831.xml"/><Relationship Id="rId11" Type="http://schemas.openxmlformats.org/officeDocument/2006/relationships/customXml" Target="../../customXml/item2702.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2409.xml"/><Relationship Id="rId15" Type="http://schemas.openxmlformats.org/officeDocument/2006/relationships/customXml" Target="../../customXml/item976.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2062.xml"/><Relationship Id="rId19" Type="http://schemas.openxmlformats.org/officeDocument/2006/relationships/notesSlide" Target="../notesSlides/notesSlide38.xml"/><Relationship Id="rId31" Type="http://schemas.openxmlformats.org/officeDocument/2006/relationships/image" Target="../media/image39.svg"/><Relationship Id="rId4" Type="http://schemas.openxmlformats.org/officeDocument/2006/relationships/customXml" Target="../../customXml/item1416.xml"/><Relationship Id="rId9" Type="http://schemas.openxmlformats.org/officeDocument/2006/relationships/customXml" Target="../../customXml/item410.xml"/><Relationship Id="rId14" Type="http://schemas.openxmlformats.org/officeDocument/2006/relationships/customXml" Target="../../customXml/item432.xml"/><Relationship Id="rId22" Type="http://schemas.openxmlformats.org/officeDocument/2006/relationships/image" Target="../media/image3.png"/><Relationship Id="rId27" Type="http://schemas.openxmlformats.org/officeDocument/2006/relationships/slide" Target="slide44.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2552.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347.xml"/><Relationship Id="rId21" Type="http://schemas.openxmlformats.org/officeDocument/2006/relationships/image" Target="../media/image39.svg"/><Relationship Id="rId7" Type="http://schemas.openxmlformats.org/officeDocument/2006/relationships/customXml" Target="../../customXml/item2010.xml"/><Relationship Id="rId12" Type="http://schemas.openxmlformats.org/officeDocument/2006/relationships/image" Target="../media/image3.png"/><Relationship Id="rId17" Type="http://schemas.openxmlformats.org/officeDocument/2006/relationships/slide" Target="slide45.xml"/><Relationship Id="rId25" Type="http://schemas.openxmlformats.org/officeDocument/2006/relationships/image" Target="../media/image67.svg"/><Relationship Id="rId2" Type="http://schemas.openxmlformats.org/officeDocument/2006/relationships/customXml" Target="../../customXml/item11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2059.xml"/><Relationship Id="rId6" Type="http://schemas.openxmlformats.org/officeDocument/2006/relationships/customXml" Target="../../customXml/item330.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1782.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1118.xml"/><Relationship Id="rId9" Type="http://schemas.openxmlformats.org/officeDocument/2006/relationships/notesSlide" Target="../notesSlides/notesSlide39.xml"/><Relationship Id="rId14" Type="http://schemas.openxmlformats.org/officeDocument/2006/relationships/image" Target="../media/image5.png"/><Relationship Id="rId22" Type="http://schemas.openxmlformats.org/officeDocument/2006/relationships/image" Target="../media/image6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068.xml"/><Relationship Id="rId21" Type="http://schemas.openxmlformats.org/officeDocument/2006/relationships/customXml" Target="../../customXml/item2281.xml"/><Relationship Id="rId42" Type="http://schemas.openxmlformats.org/officeDocument/2006/relationships/customXml" Target="../../customXml/item1838.xml"/><Relationship Id="rId47" Type="http://schemas.openxmlformats.org/officeDocument/2006/relationships/customXml" Target="../../customXml/item2432.xml"/><Relationship Id="rId63" Type="http://schemas.openxmlformats.org/officeDocument/2006/relationships/customXml" Target="../../customXml/item1955.xml"/><Relationship Id="rId68" Type="http://schemas.openxmlformats.org/officeDocument/2006/relationships/customXml" Target="../../customXml/item2269.xml"/><Relationship Id="rId84" Type="http://schemas.openxmlformats.org/officeDocument/2006/relationships/customXml" Target="../../customXml/item1224.xml"/><Relationship Id="rId89" Type="http://schemas.openxmlformats.org/officeDocument/2006/relationships/customXml" Target="../../customXml/item1820.xml"/><Relationship Id="rId112" Type="http://schemas.openxmlformats.org/officeDocument/2006/relationships/image" Target="../media/image28.png"/><Relationship Id="rId16" Type="http://schemas.openxmlformats.org/officeDocument/2006/relationships/customXml" Target="../../customXml/item631.xml"/><Relationship Id="rId107" Type="http://schemas.openxmlformats.org/officeDocument/2006/relationships/image" Target="../media/image62.svg"/><Relationship Id="rId11" Type="http://schemas.openxmlformats.org/officeDocument/2006/relationships/customXml" Target="../../customXml/item1543.xml"/><Relationship Id="rId32" Type="http://schemas.openxmlformats.org/officeDocument/2006/relationships/customXml" Target="../../customXml/item1762.xml"/><Relationship Id="rId37" Type="http://schemas.openxmlformats.org/officeDocument/2006/relationships/customXml" Target="../../customXml/item2149.xml"/><Relationship Id="rId53" Type="http://schemas.openxmlformats.org/officeDocument/2006/relationships/customXml" Target="../../customXml/item2572.xml"/><Relationship Id="rId58" Type="http://schemas.openxmlformats.org/officeDocument/2006/relationships/customXml" Target="../../customXml/item2335.xml"/><Relationship Id="rId74" Type="http://schemas.openxmlformats.org/officeDocument/2006/relationships/customXml" Target="../../customXml/item202.xml"/><Relationship Id="rId79" Type="http://schemas.openxmlformats.org/officeDocument/2006/relationships/customXml" Target="../../customXml/item2658.xml"/><Relationship Id="rId102" Type="http://schemas.openxmlformats.org/officeDocument/2006/relationships/image" Target="../media/image71.png"/><Relationship Id="rId5" Type="http://schemas.openxmlformats.org/officeDocument/2006/relationships/customXml" Target="../../customXml/item2181.xml"/><Relationship Id="rId90" Type="http://schemas.openxmlformats.org/officeDocument/2006/relationships/customXml" Target="../../customXml/item1063.xml"/><Relationship Id="rId95" Type="http://schemas.openxmlformats.org/officeDocument/2006/relationships/image" Target="../media/image2.png"/><Relationship Id="rId22" Type="http://schemas.openxmlformats.org/officeDocument/2006/relationships/customXml" Target="../../customXml/item2163.xml"/><Relationship Id="rId27" Type="http://schemas.openxmlformats.org/officeDocument/2006/relationships/customXml" Target="../../customXml/item1883.xml"/><Relationship Id="rId43" Type="http://schemas.openxmlformats.org/officeDocument/2006/relationships/customXml" Target="../../customXml/item2642.xml"/><Relationship Id="rId48" Type="http://schemas.openxmlformats.org/officeDocument/2006/relationships/customXml" Target="../../customXml/item1731.xml"/><Relationship Id="rId64" Type="http://schemas.openxmlformats.org/officeDocument/2006/relationships/customXml" Target="../../customXml/item1863.xml"/><Relationship Id="rId69" Type="http://schemas.openxmlformats.org/officeDocument/2006/relationships/customXml" Target="../../customXml/item1071.xml"/><Relationship Id="rId113" Type="http://schemas.openxmlformats.org/officeDocument/2006/relationships/image" Target="../media/image29.svg"/><Relationship Id="rId80" Type="http://schemas.openxmlformats.org/officeDocument/2006/relationships/customXml" Target="../../customXml/item248.xml"/><Relationship Id="rId85" Type="http://schemas.openxmlformats.org/officeDocument/2006/relationships/customXml" Target="../../customXml/item143.xml"/><Relationship Id="rId12" Type="http://schemas.openxmlformats.org/officeDocument/2006/relationships/customXml" Target="../../customXml/item1939.xml"/><Relationship Id="rId17" Type="http://schemas.openxmlformats.org/officeDocument/2006/relationships/customXml" Target="../../customXml/item1216.xml"/><Relationship Id="rId33" Type="http://schemas.openxmlformats.org/officeDocument/2006/relationships/customXml" Target="../../customXml/item2347.xml"/><Relationship Id="rId38" Type="http://schemas.openxmlformats.org/officeDocument/2006/relationships/customXml" Target="../../customXml/item522.xml"/><Relationship Id="rId59" Type="http://schemas.openxmlformats.org/officeDocument/2006/relationships/customXml" Target="../../customXml/item1297.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295.xml"/><Relationship Id="rId70" Type="http://schemas.openxmlformats.org/officeDocument/2006/relationships/customXml" Target="../../customXml/item380.xml"/><Relationship Id="rId75" Type="http://schemas.openxmlformats.org/officeDocument/2006/relationships/customXml" Target="../../customXml/item1780.xml"/><Relationship Id="rId91" Type="http://schemas.openxmlformats.org/officeDocument/2006/relationships/customXml" Target="../../customXml/item2398.xml"/><Relationship Id="rId96" Type="http://schemas.openxmlformats.org/officeDocument/2006/relationships/image" Target="../media/image3.png"/><Relationship Id="rId1" Type="http://schemas.openxmlformats.org/officeDocument/2006/relationships/customXml" Target="../../customXml/item1885.xml"/><Relationship Id="rId6" Type="http://schemas.openxmlformats.org/officeDocument/2006/relationships/customXml" Target="../../customXml/item165.xml"/><Relationship Id="rId15" Type="http://schemas.openxmlformats.org/officeDocument/2006/relationships/customXml" Target="../../customXml/item1003.xml"/><Relationship Id="rId23" Type="http://schemas.openxmlformats.org/officeDocument/2006/relationships/customXml" Target="../../customXml/item2179.xml"/><Relationship Id="rId28" Type="http://schemas.openxmlformats.org/officeDocument/2006/relationships/customXml" Target="../../customXml/item2505.xml"/><Relationship Id="rId36" Type="http://schemas.openxmlformats.org/officeDocument/2006/relationships/customXml" Target="../../customXml/item2037.xml"/><Relationship Id="rId49" Type="http://schemas.openxmlformats.org/officeDocument/2006/relationships/customXml" Target="../../customXml/item2337.xml"/><Relationship Id="rId57" Type="http://schemas.openxmlformats.org/officeDocument/2006/relationships/customXml" Target="../../customXml/item324.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506.xml"/><Relationship Id="rId31" Type="http://schemas.openxmlformats.org/officeDocument/2006/relationships/customXml" Target="../../customXml/item2666.xml"/><Relationship Id="rId44" Type="http://schemas.openxmlformats.org/officeDocument/2006/relationships/customXml" Target="../../customXml/item237.xml"/><Relationship Id="rId52" Type="http://schemas.openxmlformats.org/officeDocument/2006/relationships/customXml" Target="../../customXml/item2515.xml"/><Relationship Id="rId60" Type="http://schemas.openxmlformats.org/officeDocument/2006/relationships/customXml" Target="../../customXml/item983.xml"/><Relationship Id="rId65" Type="http://schemas.openxmlformats.org/officeDocument/2006/relationships/customXml" Target="../../customXml/item700.xml"/><Relationship Id="rId73" Type="http://schemas.openxmlformats.org/officeDocument/2006/relationships/customXml" Target="../../customXml/item376.xml"/><Relationship Id="rId78" Type="http://schemas.openxmlformats.org/officeDocument/2006/relationships/customXml" Target="../../customXml/item2667.xml"/><Relationship Id="rId81" Type="http://schemas.openxmlformats.org/officeDocument/2006/relationships/customXml" Target="../../customXml/item231.xml"/><Relationship Id="rId86" Type="http://schemas.openxmlformats.org/officeDocument/2006/relationships/customXml" Target="../../customXml/item2167.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6.xml"/><Relationship Id="rId4" Type="http://schemas.openxmlformats.org/officeDocument/2006/relationships/customXml" Target="../../customXml/item769.xml"/><Relationship Id="rId9" Type="http://schemas.openxmlformats.org/officeDocument/2006/relationships/customXml" Target="../../customXml/item1382.xml"/><Relationship Id="rId13" Type="http://schemas.openxmlformats.org/officeDocument/2006/relationships/customXml" Target="../../customXml/item1174.xml"/><Relationship Id="rId18" Type="http://schemas.openxmlformats.org/officeDocument/2006/relationships/customXml" Target="../../customXml/item1961.xml"/><Relationship Id="rId39" Type="http://schemas.openxmlformats.org/officeDocument/2006/relationships/customXml" Target="../../customXml/item504.xml"/><Relationship Id="rId109" Type="http://schemas.openxmlformats.org/officeDocument/2006/relationships/image" Target="../media/image11.svg"/><Relationship Id="rId34" Type="http://schemas.openxmlformats.org/officeDocument/2006/relationships/customXml" Target="../../customXml/item1600.xml"/><Relationship Id="rId50" Type="http://schemas.openxmlformats.org/officeDocument/2006/relationships/customXml" Target="../../customXml/item1152.xml"/><Relationship Id="rId55" Type="http://schemas.openxmlformats.org/officeDocument/2006/relationships/customXml" Target="../../customXml/item1512.xml"/><Relationship Id="rId76" Type="http://schemas.openxmlformats.org/officeDocument/2006/relationships/customXml" Target="../../customXml/item83.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553.xml"/><Relationship Id="rId71" Type="http://schemas.openxmlformats.org/officeDocument/2006/relationships/customXml" Target="../../customXml/item1210.xml"/><Relationship Id="rId92" Type="http://schemas.openxmlformats.org/officeDocument/2006/relationships/slideLayout" Target="../slideLayouts/slideLayout1.xml"/><Relationship Id="rId2" Type="http://schemas.openxmlformats.org/officeDocument/2006/relationships/customXml" Target="../../customXml/item497.xml"/><Relationship Id="rId29" Type="http://schemas.openxmlformats.org/officeDocument/2006/relationships/customXml" Target="../../customXml/item1670.xml"/><Relationship Id="rId24" Type="http://schemas.openxmlformats.org/officeDocument/2006/relationships/customXml" Target="../../customXml/item1730.xml"/><Relationship Id="rId40" Type="http://schemas.openxmlformats.org/officeDocument/2006/relationships/customXml" Target="../../customXml/item2724.xml"/><Relationship Id="rId45" Type="http://schemas.openxmlformats.org/officeDocument/2006/relationships/customXml" Target="../../customXml/item1682.xml"/><Relationship Id="rId66" Type="http://schemas.openxmlformats.org/officeDocument/2006/relationships/customXml" Target="../../customXml/item2070.xml"/><Relationship Id="rId87" Type="http://schemas.openxmlformats.org/officeDocument/2006/relationships/customXml" Target="../../customXml/item2054.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2689.xml"/><Relationship Id="rId82" Type="http://schemas.openxmlformats.org/officeDocument/2006/relationships/customXml" Target="../../customXml/item284.xml"/><Relationship Id="rId19" Type="http://schemas.openxmlformats.org/officeDocument/2006/relationships/customXml" Target="../../customXml/item2670.xml"/><Relationship Id="rId14" Type="http://schemas.openxmlformats.org/officeDocument/2006/relationships/customXml" Target="../../customXml/item591.xml"/><Relationship Id="rId30" Type="http://schemas.openxmlformats.org/officeDocument/2006/relationships/customXml" Target="../../customXml/item1649.xml"/><Relationship Id="rId35" Type="http://schemas.openxmlformats.org/officeDocument/2006/relationships/customXml" Target="../../customXml/item2140.xml"/><Relationship Id="rId56" Type="http://schemas.openxmlformats.org/officeDocument/2006/relationships/customXml" Target="../../customXml/item979.xml"/><Relationship Id="rId77" Type="http://schemas.openxmlformats.org/officeDocument/2006/relationships/customXml" Target="../../customXml/item1039.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317.xml"/><Relationship Id="rId51" Type="http://schemas.openxmlformats.org/officeDocument/2006/relationships/customXml" Target="../../customXml/item2317.xml"/><Relationship Id="rId72" Type="http://schemas.openxmlformats.org/officeDocument/2006/relationships/customXml" Target="../../customXml/item205.xml"/><Relationship Id="rId93" Type="http://schemas.openxmlformats.org/officeDocument/2006/relationships/notesSlide" Target="../notesSlides/notesSlide40.xml"/><Relationship Id="rId98" Type="http://schemas.openxmlformats.org/officeDocument/2006/relationships/image" Target="../media/image5.png"/><Relationship Id="rId3" Type="http://schemas.openxmlformats.org/officeDocument/2006/relationships/customXml" Target="../../customXml/item514.xml"/><Relationship Id="rId25" Type="http://schemas.openxmlformats.org/officeDocument/2006/relationships/customXml" Target="../../customXml/item1007.xml"/><Relationship Id="rId46" Type="http://schemas.openxmlformats.org/officeDocument/2006/relationships/customXml" Target="../../customXml/item295.xml"/><Relationship Id="rId67" Type="http://schemas.openxmlformats.org/officeDocument/2006/relationships/customXml" Target="../../customXml/item811.xml"/><Relationship Id="rId20" Type="http://schemas.openxmlformats.org/officeDocument/2006/relationships/customXml" Target="../../customXml/item2434.xml"/><Relationship Id="rId41" Type="http://schemas.openxmlformats.org/officeDocument/2006/relationships/customXml" Target="../../customXml/item947.xml"/><Relationship Id="rId62" Type="http://schemas.openxmlformats.org/officeDocument/2006/relationships/customXml" Target="../../customXml/item783.xml"/><Relationship Id="rId83" Type="http://schemas.openxmlformats.org/officeDocument/2006/relationships/customXml" Target="../../customXml/item2498.xml"/><Relationship Id="rId88" Type="http://schemas.openxmlformats.org/officeDocument/2006/relationships/customXml" Target="../../customXml/item1310.xml"/><Relationship Id="rId111" Type="http://schemas.openxmlformats.org/officeDocument/2006/relationships/image" Target="../media/image9.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2287.xml"/><Relationship Id="rId21" Type="http://schemas.openxmlformats.org/officeDocument/2006/relationships/customXml" Target="../../customXml/item1994.xml"/><Relationship Id="rId42" Type="http://schemas.openxmlformats.org/officeDocument/2006/relationships/customXml" Target="../../customXml/item445.xml"/><Relationship Id="rId47" Type="http://schemas.openxmlformats.org/officeDocument/2006/relationships/customXml" Target="../../customXml/item1169.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2696.xml"/><Relationship Id="rId16" Type="http://schemas.openxmlformats.org/officeDocument/2006/relationships/customXml" Target="../../customXml/item2481.xml"/><Relationship Id="rId29" Type="http://schemas.openxmlformats.org/officeDocument/2006/relationships/customXml" Target="../../customXml/item1615.xml"/><Relationship Id="rId11" Type="http://schemas.openxmlformats.org/officeDocument/2006/relationships/customXml" Target="../../customXml/item1807.xml"/><Relationship Id="rId24" Type="http://schemas.openxmlformats.org/officeDocument/2006/relationships/customXml" Target="../../customXml/item2394.xml"/><Relationship Id="rId32" Type="http://schemas.openxmlformats.org/officeDocument/2006/relationships/customXml" Target="../../customXml/item551.xml"/><Relationship Id="rId37" Type="http://schemas.openxmlformats.org/officeDocument/2006/relationships/customXml" Target="../../customXml/item1133.xml"/><Relationship Id="rId40" Type="http://schemas.openxmlformats.org/officeDocument/2006/relationships/customXml" Target="../../customXml/item1164.xml"/><Relationship Id="rId45" Type="http://schemas.openxmlformats.org/officeDocument/2006/relationships/customXml" Target="../../customXml/item644.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1129.xml"/><Relationship Id="rId61" Type="http://schemas.openxmlformats.org/officeDocument/2006/relationships/image" Target="../media/image7.png"/><Relationship Id="rId19" Type="http://schemas.openxmlformats.org/officeDocument/2006/relationships/customXml" Target="../../customXml/item309.xml"/><Relationship Id="rId14" Type="http://schemas.openxmlformats.org/officeDocument/2006/relationships/customXml" Target="../../customXml/item2253.xml"/><Relationship Id="rId22" Type="http://schemas.openxmlformats.org/officeDocument/2006/relationships/customXml" Target="../../customXml/item581.xml"/><Relationship Id="rId27" Type="http://schemas.openxmlformats.org/officeDocument/2006/relationships/customXml" Target="../../customXml/item2012.xml"/><Relationship Id="rId30" Type="http://schemas.openxmlformats.org/officeDocument/2006/relationships/customXml" Target="../../customXml/item1712.xml"/><Relationship Id="rId35" Type="http://schemas.openxmlformats.org/officeDocument/2006/relationships/customXml" Target="../../customXml/item2048.xml"/><Relationship Id="rId43" Type="http://schemas.openxmlformats.org/officeDocument/2006/relationships/customXml" Target="../../customXml/item1784.xml"/><Relationship Id="rId48" Type="http://schemas.openxmlformats.org/officeDocument/2006/relationships/customXml" Target="../../customXml/item2318.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2467.xml"/><Relationship Id="rId51" Type="http://schemas.openxmlformats.org/officeDocument/2006/relationships/customXml" Target="../../customXml/item704.xml"/><Relationship Id="rId72" Type="http://schemas.openxmlformats.org/officeDocument/2006/relationships/image" Target="../media/image83.svg"/><Relationship Id="rId3" Type="http://schemas.openxmlformats.org/officeDocument/2006/relationships/customXml" Target="../../customXml/item781.xml"/><Relationship Id="rId12" Type="http://schemas.openxmlformats.org/officeDocument/2006/relationships/customXml" Target="../../customXml/item627.xml"/><Relationship Id="rId17" Type="http://schemas.openxmlformats.org/officeDocument/2006/relationships/customXml" Target="../../customXml/item613.xml"/><Relationship Id="rId25" Type="http://schemas.openxmlformats.org/officeDocument/2006/relationships/customXml" Target="../../customXml/item872.xml"/><Relationship Id="rId33" Type="http://schemas.openxmlformats.org/officeDocument/2006/relationships/customXml" Target="../../customXml/item1001.xml"/><Relationship Id="rId38" Type="http://schemas.openxmlformats.org/officeDocument/2006/relationships/customXml" Target="../../customXml/item2559.xml"/><Relationship Id="rId46" Type="http://schemas.openxmlformats.org/officeDocument/2006/relationships/customXml" Target="../../customXml/item2071.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2712.xml"/><Relationship Id="rId41" Type="http://schemas.openxmlformats.org/officeDocument/2006/relationships/customXml" Target="../../customXml/item2676.xml"/><Relationship Id="rId54" Type="http://schemas.openxmlformats.org/officeDocument/2006/relationships/notesSlide" Target="../notesSlides/notesSlide41.xml"/><Relationship Id="rId62" Type="http://schemas.openxmlformats.org/officeDocument/2006/relationships/slide" Target="slide47.xml"/><Relationship Id="rId70" Type="http://schemas.openxmlformats.org/officeDocument/2006/relationships/image" Target="../media/image9.svg"/><Relationship Id="rId1" Type="http://schemas.openxmlformats.org/officeDocument/2006/relationships/customXml" Target="../../customXml/item2015.xml"/><Relationship Id="rId6" Type="http://schemas.openxmlformats.org/officeDocument/2006/relationships/customXml" Target="../../customXml/item1075.xml"/><Relationship Id="rId15" Type="http://schemas.openxmlformats.org/officeDocument/2006/relationships/customXml" Target="../../customXml/item1496.xml"/><Relationship Id="rId23" Type="http://schemas.openxmlformats.org/officeDocument/2006/relationships/customXml" Target="../../customXml/item757.xml"/><Relationship Id="rId28" Type="http://schemas.openxmlformats.org/officeDocument/2006/relationships/customXml" Target="../../customXml/item1595.xml"/><Relationship Id="rId36" Type="http://schemas.openxmlformats.org/officeDocument/2006/relationships/customXml" Target="../../customXml/item2332.xml"/><Relationship Id="rId49" Type="http://schemas.openxmlformats.org/officeDocument/2006/relationships/customXml" Target="../../customXml/item345.xml"/><Relationship Id="rId57" Type="http://schemas.openxmlformats.org/officeDocument/2006/relationships/image" Target="../media/image3.png"/><Relationship Id="rId10" Type="http://schemas.openxmlformats.org/officeDocument/2006/relationships/customXml" Target="../../customXml/item2693.xml"/><Relationship Id="rId31" Type="http://schemas.openxmlformats.org/officeDocument/2006/relationships/customXml" Target="../../customXml/item1877.xml"/><Relationship Id="rId44" Type="http://schemas.openxmlformats.org/officeDocument/2006/relationships/customXml" Target="../../customXml/item2366.xml"/><Relationship Id="rId52" Type="http://schemas.openxmlformats.org/officeDocument/2006/relationships/customXml" Target="../../customXml/item2435.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2442.xml"/><Relationship Id="rId9" Type="http://schemas.openxmlformats.org/officeDocument/2006/relationships/customXml" Target="../../customXml/item2013.xml"/><Relationship Id="rId13" Type="http://schemas.openxmlformats.org/officeDocument/2006/relationships/customXml" Target="../../customXml/item487.xml"/><Relationship Id="rId18" Type="http://schemas.openxmlformats.org/officeDocument/2006/relationships/customXml" Target="../../customXml/item238.xml"/><Relationship Id="rId39" Type="http://schemas.openxmlformats.org/officeDocument/2006/relationships/customXml" Target="../../customXml/item1222.xml"/><Relationship Id="rId34" Type="http://schemas.openxmlformats.org/officeDocument/2006/relationships/customXml" Target="../../customXml/item1907.xml"/><Relationship Id="rId50" Type="http://schemas.openxmlformats.org/officeDocument/2006/relationships/customXml" Target="../../customXml/item634.xml"/><Relationship Id="rId55" Type="http://schemas.openxmlformats.org/officeDocument/2006/relationships/image" Target="../media/image1.png"/><Relationship Id="rId7" Type="http://schemas.openxmlformats.org/officeDocument/2006/relationships/customXml" Target="../../customXml/item2378.xml"/><Relationship Id="rId71" Type="http://schemas.openxmlformats.org/officeDocument/2006/relationships/image" Target="../media/image82.png"/></Relationships>
</file>

<file path=ppt/slides/_rels/slide47.xml.rels><?xml version="1.0" encoding="UTF-8" standalone="yes"?>
<Relationships xmlns="http://schemas.openxmlformats.org/package/2006/relationships"><Relationship Id="rId26" Type="http://schemas.openxmlformats.org/officeDocument/2006/relationships/customXml" Target="../../customXml/item2236.xml"/><Relationship Id="rId21" Type="http://schemas.openxmlformats.org/officeDocument/2006/relationships/customXml" Target="../../customXml/item224.xml"/><Relationship Id="rId42" Type="http://schemas.openxmlformats.org/officeDocument/2006/relationships/customXml" Target="../../customXml/item2485.xml"/><Relationship Id="rId47" Type="http://schemas.openxmlformats.org/officeDocument/2006/relationships/customXml" Target="../../customXml/item746.xml"/><Relationship Id="rId63" Type="http://schemas.openxmlformats.org/officeDocument/2006/relationships/customXml" Target="../../customXml/item1301.xml"/><Relationship Id="rId68" Type="http://schemas.openxmlformats.org/officeDocument/2006/relationships/notesSlide" Target="../notesSlides/notesSlide42.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1591.xml"/><Relationship Id="rId11" Type="http://schemas.openxmlformats.org/officeDocument/2006/relationships/customXml" Target="../../customXml/item951.xml"/><Relationship Id="rId32" Type="http://schemas.openxmlformats.org/officeDocument/2006/relationships/customXml" Target="../../customXml/item1246.xml"/><Relationship Id="rId37" Type="http://schemas.openxmlformats.org/officeDocument/2006/relationships/customXml" Target="../../customXml/item1484.xml"/><Relationship Id="rId53" Type="http://schemas.openxmlformats.org/officeDocument/2006/relationships/customXml" Target="../../customXml/item1030.xml"/><Relationship Id="rId58" Type="http://schemas.openxmlformats.org/officeDocument/2006/relationships/customXml" Target="../../customXml/item635.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2571.xml"/><Relationship Id="rId90" Type="http://schemas.openxmlformats.org/officeDocument/2006/relationships/image" Target="../media/image67.svg"/><Relationship Id="rId14" Type="http://schemas.openxmlformats.org/officeDocument/2006/relationships/customXml" Target="../../customXml/item243.xml"/><Relationship Id="rId22" Type="http://schemas.openxmlformats.org/officeDocument/2006/relationships/customXml" Target="../../customXml/item1208.xml"/><Relationship Id="rId27" Type="http://schemas.openxmlformats.org/officeDocument/2006/relationships/customXml" Target="../../customXml/item2641.xml"/><Relationship Id="rId30" Type="http://schemas.openxmlformats.org/officeDocument/2006/relationships/customXml" Target="../../customXml/item560.xml"/><Relationship Id="rId35" Type="http://schemas.openxmlformats.org/officeDocument/2006/relationships/customXml" Target="../../customXml/item499.xml"/><Relationship Id="rId43" Type="http://schemas.openxmlformats.org/officeDocument/2006/relationships/customXml" Target="../../customXml/item2633.xml"/><Relationship Id="rId48" Type="http://schemas.openxmlformats.org/officeDocument/2006/relationships/customXml" Target="../../customXml/item2450.xml"/><Relationship Id="rId56" Type="http://schemas.openxmlformats.org/officeDocument/2006/relationships/customXml" Target="../../customXml/item2744.xml"/><Relationship Id="rId64" Type="http://schemas.openxmlformats.org/officeDocument/2006/relationships/customXml" Target="../../customXml/item1254.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468.xml"/><Relationship Id="rId51" Type="http://schemas.openxmlformats.org/officeDocument/2006/relationships/customXml" Target="../../customXml/item1459.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090.xml"/><Relationship Id="rId12" Type="http://schemas.openxmlformats.org/officeDocument/2006/relationships/customXml" Target="../../customXml/item2307.xml"/><Relationship Id="rId17" Type="http://schemas.openxmlformats.org/officeDocument/2006/relationships/customXml" Target="../../customXml/item1280.xml"/><Relationship Id="rId25" Type="http://schemas.openxmlformats.org/officeDocument/2006/relationships/customXml" Target="../../customXml/item1830.xml"/><Relationship Id="rId33" Type="http://schemas.openxmlformats.org/officeDocument/2006/relationships/customXml" Target="../../customXml/item2412.xml"/><Relationship Id="rId38" Type="http://schemas.openxmlformats.org/officeDocument/2006/relationships/customXml" Target="../../customXml/item200.xml"/><Relationship Id="rId46" Type="http://schemas.openxmlformats.org/officeDocument/2006/relationships/customXml" Target="../../customXml/item954.xml"/><Relationship Id="rId59" Type="http://schemas.openxmlformats.org/officeDocument/2006/relationships/customXml" Target="../../customXml/item652.xml"/><Relationship Id="rId67" Type="http://schemas.openxmlformats.org/officeDocument/2006/relationships/slideLayout" Target="../slideLayouts/slideLayout1.xml"/><Relationship Id="rId20" Type="http://schemas.openxmlformats.org/officeDocument/2006/relationships/customXml" Target="../../customXml/item138.xml"/><Relationship Id="rId41" Type="http://schemas.openxmlformats.org/officeDocument/2006/relationships/customXml" Target="../../customXml/item1573.xml"/><Relationship Id="rId54" Type="http://schemas.openxmlformats.org/officeDocument/2006/relationships/customXml" Target="../../customXml/item2198.xml"/><Relationship Id="rId62" Type="http://schemas.openxmlformats.org/officeDocument/2006/relationships/customXml" Target="../../customXml/item1735.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2129.xml"/><Relationship Id="rId6" Type="http://schemas.openxmlformats.org/officeDocument/2006/relationships/customXml" Target="../../customXml/item1348.xml"/><Relationship Id="rId15" Type="http://schemas.openxmlformats.org/officeDocument/2006/relationships/customXml" Target="../../customXml/item2117.xml"/><Relationship Id="rId23" Type="http://schemas.openxmlformats.org/officeDocument/2006/relationships/customXml" Target="../../customXml/item1634.xml"/><Relationship Id="rId28" Type="http://schemas.openxmlformats.org/officeDocument/2006/relationships/customXml" Target="../../customXml/item2632.xml"/><Relationship Id="rId36" Type="http://schemas.openxmlformats.org/officeDocument/2006/relationships/customXml" Target="../../customXml/item1869.xml"/><Relationship Id="rId49" Type="http://schemas.openxmlformats.org/officeDocument/2006/relationships/customXml" Target="../../customXml/item1100.xml"/><Relationship Id="rId57" Type="http://schemas.openxmlformats.org/officeDocument/2006/relationships/customXml" Target="../../customXml/item1953.xml"/><Relationship Id="rId10" Type="http://schemas.openxmlformats.org/officeDocument/2006/relationships/customXml" Target="../../customXml/item2551.xml"/><Relationship Id="rId31" Type="http://schemas.openxmlformats.org/officeDocument/2006/relationships/customXml" Target="../../customXml/item2593.xml"/><Relationship Id="rId44" Type="http://schemas.openxmlformats.org/officeDocument/2006/relationships/customXml" Target="../../customXml/item1269.xml"/><Relationship Id="rId52" Type="http://schemas.openxmlformats.org/officeDocument/2006/relationships/customXml" Target="../../customXml/item517.xml"/><Relationship Id="rId60" Type="http://schemas.openxmlformats.org/officeDocument/2006/relationships/customXml" Target="../../customXml/item2582.xml"/><Relationship Id="rId65" Type="http://schemas.openxmlformats.org/officeDocument/2006/relationships/customXml" Target="../../customXml/item1049.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31.xml"/><Relationship Id="rId9" Type="http://schemas.openxmlformats.org/officeDocument/2006/relationships/customXml" Target="../../customXml/item2735.xml"/><Relationship Id="rId13" Type="http://schemas.openxmlformats.org/officeDocument/2006/relationships/customXml" Target="../../customXml/item457.xml"/><Relationship Id="rId18" Type="http://schemas.openxmlformats.org/officeDocument/2006/relationships/customXml" Target="../../customXml/item2336.xml"/><Relationship Id="rId39" Type="http://schemas.openxmlformats.org/officeDocument/2006/relationships/customXml" Target="../../customXml/item118.xml"/><Relationship Id="rId34" Type="http://schemas.openxmlformats.org/officeDocument/2006/relationships/customXml" Target="../../customXml/item806.xml"/><Relationship Id="rId50" Type="http://schemas.openxmlformats.org/officeDocument/2006/relationships/customXml" Target="../../customXml/item2309.xml"/><Relationship Id="rId55" Type="http://schemas.openxmlformats.org/officeDocument/2006/relationships/customXml" Target="../../customXml/item2021.xml"/><Relationship Id="rId76" Type="http://schemas.openxmlformats.org/officeDocument/2006/relationships/slide" Target="slide48.xml"/><Relationship Id="rId7" Type="http://schemas.openxmlformats.org/officeDocument/2006/relationships/customXml" Target="../../customXml/item1720.xml"/><Relationship Id="rId71" Type="http://schemas.openxmlformats.org/officeDocument/2006/relationships/image" Target="../media/image3.png"/><Relationship Id="rId2" Type="http://schemas.openxmlformats.org/officeDocument/2006/relationships/customXml" Target="../../customXml/item1618.xml"/><Relationship Id="rId29" Type="http://schemas.openxmlformats.org/officeDocument/2006/relationships/customXml" Target="../../customXml/item453.xml"/><Relationship Id="rId24" Type="http://schemas.openxmlformats.org/officeDocument/2006/relationships/customXml" Target="../../customXml/item2586.xml"/><Relationship Id="rId40" Type="http://schemas.openxmlformats.org/officeDocument/2006/relationships/customXml" Target="../../customXml/item2596.xml"/><Relationship Id="rId45" Type="http://schemas.openxmlformats.org/officeDocument/2006/relationships/customXml" Target="../../customXml/item1590.xml"/><Relationship Id="rId66" Type="http://schemas.openxmlformats.org/officeDocument/2006/relationships/customXml" Target="../../customXml/item1011.xml"/><Relationship Id="rId87" Type="http://schemas.openxmlformats.org/officeDocument/2006/relationships/image" Target="../media/image28.png"/><Relationship Id="rId61" Type="http://schemas.openxmlformats.org/officeDocument/2006/relationships/customXml" Target="../../customXml/item1113.xml"/><Relationship Id="rId82" Type="http://schemas.openxmlformats.org/officeDocument/2006/relationships/image" Target="../media/image62.svg"/><Relationship Id="rId19" Type="http://schemas.openxmlformats.org/officeDocument/2006/relationships/customXml" Target="../../customXml/item72.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84.xml"/><Relationship Id="rId21" Type="http://schemas.openxmlformats.org/officeDocument/2006/relationships/customXml" Target="../../customXml/item472.xml"/><Relationship Id="rId42" Type="http://schemas.openxmlformats.org/officeDocument/2006/relationships/customXml" Target="../../customXml/item1184.xml"/><Relationship Id="rId47" Type="http://schemas.openxmlformats.org/officeDocument/2006/relationships/customXml" Target="../../customXml/item1908.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2472.xml"/><Relationship Id="rId11" Type="http://schemas.openxmlformats.org/officeDocument/2006/relationships/customXml" Target="../../customXml/item1048.xml"/><Relationship Id="rId32" Type="http://schemas.openxmlformats.org/officeDocument/2006/relationships/customXml" Target="../../customXml/item745.xml"/><Relationship Id="rId37" Type="http://schemas.openxmlformats.org/officeDocument/2006/relationships/customXml" Target="../../customXml/item1864.xml"/><Relationship Id="rId53" Type="http://schemas.openxmlformats.org/officeDocument/2006/relationships/customXml" Target="../../customXml/item1447.xml"/><Relationship Id="rId58" Type="http://schemas.openxmlformats.org/officeDocument/2006/relationships/customXml" Target="../../customXml/item164.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218.xml"/><Relationship Id="rId61" Type="http://schemas.openxmlformats.org/officeDocument/2006/relationships/customXml" Target="../../customXml/item1320.xml"/><Relationship Id="rId82" Type="http://schemas.openxmlformats.org/officeDocument/2006/relationships/image" Target="../media/image83.svg"/><Relationship Id="rId19" Type="http://schemas.openxmlformats.org/officeDocument/2006/relationships/customXml" Target="../../customXml/item1062.xml"/><Relationship Id="rId14" Type="http://schemas.openxmlformats.org/officeDocument/2006/relationships/customXml" Target="../../customXml/item1213.xml"/><Relationship Id="rId22" Type="http://schemas.openxmlformats.org/officeDocument/2006/relationships/customXml" Target="../../customXml/item1631.xml"/><Relationship Id="rId27" Type="http://schemas.openxmlformats.org/officeDocument/2006/relationships/customXml" Target="../../customXml/item1273.xml"/><Relationship Id="rId30" Type="http://schemas.openxmlformats.org/officeDocument/2006/relationships/customXml" Target="../../customXml/item2728.xml"/><Relationship Id="rId35" Type="http://schemas.openxmlformats.org/officeDocument/2006/relationships/customXml" Target="../../customXml/item915.xml"/><Relationship Id="rId43" Type="http://schemas.openxmlformats.org/officeDocument/2006/relationships/customXml" Target="../../customXml/item606.xml"/><Relationship Id="rId48" Type="http://schemas.openxmlformats.org/officeDocument/2006/relationships/customXml" Target="../../customXml/item1985.xml"/><Relationship Id="rId56" Type="http://schemas.openxmlformats.org/officeDocument/2006/relationships/customXml" Target="../../customXml/item842.xml"/><Relationship Id="rId64" Type="http://schemas.openxmlformats.org/officeDocument/2006/relationships/notesSlide" Target="../notesSlides/notesSlide43.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1318.xml"/><Relationship Id="rId51" Type="http://schemas.openxmlformats.org/officeDocument/2006/relationships/customXml" Target="../../customXml/item1448.xml"/><Relationship Id="rId72" Type="http://schemas.openxmlformats.org/officeDocument/2006/relationships/slide" Target="slide49.xml"/><Relationship Id="rId80" Type="http://schemas.openxmlformats.org/officeDocument/2006/relationships/image" Target="../media/image9.svg"/><Relationship Id="rId3" Type="http://schemas.openxmlformats.org/officeDocument/2006/relationships/customXml" Target="../../customXml/item1626.xml"/><Relationship Id="rId12" Type="http://schemas.openxmlformats.org/officeDocument/2006/relationships/customXml" Target="../../customXml/item640.xml"/><Relationship Id="rId17" Type="http://schemas.openxmlformats.org/officeDocument/2006/relationships/customXml" Target="../../customXml/item1641.xml"/><Relationship Id="rId25" Type="http://schemas.openxmlformats.org/officeDocument/2006/relationships/customXml" Target="../../customXml/item77.xml"/><Relationship Id="rId33" Type="http://schemas.openxmlformats.org/officeDocument/2006/relationships/customXml" Target="../../customXml/item894.xml"/><Relationship Id="rId38" Type="http://schemas.openxmlformats.org/officeDocument/2006/relationships/customXml" Target="../../customXml/item1248.xml"/><Relationship Id="rId46" Type="http://schemas.openxmlformats.org/officeDocument/2006/relationships/customXml" Target="../../customXml/item2519.xml"/><Relationship Id="rId59" Type="http://schemas.openxmlformats.org/officeDocument/2006/relationships/customXml" Target="../../customXml/item2685.xml"/><Relationship Id="rId67" Type="http://schemas.openxmlformats.org/officeDocument/2006/relationships/image" Target="../media/image3.png"/><Relationship Id="rId20" Type="http://schemas.openxmlformats.org/officeDocument/2006/relationships/customXml" Target="../../customXml/item481.xml"/><Relationship Id="rId41" Type="http://schemas.openxmlformats.org/officeDocument/2006/relationships/customXml" Target="../../customXml/item1240.xml"/><Relationship Id="rId54" Type="http://schemas.openxmlformats.org/officeDocument/2006/relationships/customXml" Target="../../customXml/item857.xml"/><Relationship Id="rId62" Type="http://schemas.openxmlformats.org/officeDocument/2006/relationships/customXml" Target="../../customXml/item2584.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1061.xml"/><Relationship Id="rId6" Type="http://schemas.openxmlformats.org/officeDocument/2006/relationships/customXml" Target="../../customXml/item2700.xml"/><Relationship Id="rId15" Type="http://schemas.openxmlformats.org/officeDocument/2006/relationships/customXml" Target="../../customXml/item833.xml"/><Relationship Id="rId23" Type="http://schemas.openxmlformats.org/officeDocument/2006/relationships/customXml" Target="../../customXml/item796.xml"/><Relationship Id="rId28" Type="http://schemas.openxmlformats.org/officeDocument/2006/relationships/customXml" Target="../../customXml/item527.xml"/><Relationship Id="rId36" Type="http://schemas.openxmlformats.org/officeDocument/2006/relationships/customXml" Target="../../customXml/item13.xml"/><Relationship Id="rId49" Type="http://schemas.openxmlformats.org/officeDocument/2006/relationships/customXml" Target="../../customXml/item1148.xml"/><Relationship Id="rId57" Type="http://schemas.openxmlformats.org/officeDocument/2006/relationships/customXml" Target="../../customXml/item866.xml"/><Relationship Id="rId10" Type="http://schemas.openxmlformats.org/officeDocument/2006/relationships/customXml" Target="../../customXml/item1594.xml"/><Relationship Id="rId31" Type="http://schemas.openxmlformats.org/officeDocument/2006/relationships/customXml" Target="../../customXml/item1698.xml"/><Relationship Id="rId44" Type="http://schemas.openxmlformats.org/officeDocument/2006/relationships/customXml" Target="../../customXml/item1155.xml"/><Relationship Id="rId52" Type="http://schemas.openxmlformats.org/officeDocument/2006/relationships/customXml" Target="../../customXml/item1186.xml"/><Relationship Id="rId60" Type="http://schemas.openxmlformats.org/officeDocument/2006/relationships/customXml" Target="../../customXml/item771.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1766.xml"/><Relationship Id="rId9" Type="http://schemas.openxmlformats.org/officeDocument/2006/relationships/customXml" Target="../../customXml/item1046.xml"/><Relationship Id="rId13" Type="http://schemas.openxmlformats.org/officeDocument/2006/relationships/customXml" Target="../../customXml/item3.xml"/><Relationship Id="rId18" Type="http://schemas.openxmlformats.org/officeDocument/2006/relationships/customXml" Target="../../customXml/item1575.xml"/><Relationship Id="rId39" Type="http://schemas.openxmlformats.org/officeDocument/2006/relationships/customXml" Target="../../customXml/item1223.xml"/><Relationship Id="rId34" Type="http://schemas.openxmlformats.org/officeDocument/2006/relationships/customXml" Target="../../customXml/item804.xml"/><Relationship Id="rId50" Type="http://schemas.openxmlformats.org/officeDocument/2006/relationships/customXml" Target="../../customXml/item1489.xml"/><Relationship Id="rId55" Type="http://schemas.openxmlformats.org/officeDocument/2006/relationships/customXml" Target="../../customXml/item815.xml"/><Relationship Id="rId76" Type="http://schemas.openxmlformats.org/officeDocument/2006/relationships/image" Target="../media/image39.svg"/><Relationship Id="rId7" Type="http://schemas.openxmlformats.org/officeDocument/2006/relationships/customXml" Target="../../customXml/item2422.xml"/><Relationship Id="rId71" Type="http://schemas.openxmlformats.org/officeDocument/2006/relationships/image" Target="../media/image7.png"/><Relationship Id="rId2" Type="http://schemas.openxmlformats.org/officeDocument/2006/relationships/customXml" Target="../../customXml/item653.xml"/><Relationship Id="rId29" Type="http://schemas.openxmlformats.org/officeDocument/2006/relationships/customXml" Target="../../customXml/item1125.xml"/><Relationship Id="rId24" Type="http://schemas.openxmlformats.org/officeDocument/2006/relationships/customXml" Target="../../customXml/item1686.xml"/><Relationship Id="rId40" Type="http://schemas.openxmlformats.org/officeDocument/2006/relationships/customXml" Target="../../customXml/item437.xml"/><Relationship Id="rId45" Type="http://schemas.openxmlformats.org/officeDocument/2006/relationships/customXml" Target="../../customXml/item1461.xml"/><Relationship Id="rId66" Type="http://schemas.openxmlformats.org/officeDocument/2006/relationships/image" Target="../media/image2.png"/></Relationships>
</file>

<file path=ppt/slides/_rels/slide49.xml.rels><?xml version="1.0" encoding="UTF-8" standalone="yes"?>
<Relationships xmlns="http://schemas.openxmlformats.org/package/2006/relationships"><Relationship Id="rId13" Type="http://schemas.openxmlformats.org/officeDocument/2006/relationships/customXml" Target="../../customXml/item2162.xml"/><Relationship Id="rId18" Type="http://schemas.openxmlformats.org/officeDocument/2006/relationships/customXml" Target="../../customXml/item554.xml"/><Relationship Id="rId26" Type="http://schemas.openxmlformats.org/officeDocument/2006/relationships/customXml" Target="../../customXml/item780.xml"/><Relationship Id="rId39" Type="http://schemas.openxmlformats.org/officeDocument/2006/relationships/customXml" Target="../../customXml/item96.xml"/><Relationship Id="rId21" Type="http://schemas.openxmlformats.org/officeDocument/2006/relationships/customXml" Target="../../customXml/item365.xml"/><Relationship Id="rId34" Type="http://schemas.openxmlformats.org/officeDocument/2006/relationships/customXml" Target="../../customXml/item789.xml"/><Relationship Id="rId42" Type="http://schemas.openxmlformats.org/officeDocument/2006/relationships/notesSlide" Target="../notesSlides/notesSlide44.xml"/><Relationship Id="rId47" Type="http://schemas.openxmlformats.org/officeDocument/2006/relationships/image" Target="../media/image5.png"/><Relationship Id="rId50" Type="http://schemas.openxmlformats.org/officeDocument/2006/relationships/slide" Target="slide50.xml"/><Relationship Id="rId55" Type="http://schemas.openxmlformats.org/officeDocument/2006/relationships/image" Target="../media/image61.png"/><Relationship Id="rId7" Type="http://schemas.openxmlformats.org/officeDocument/2006/relationships/customXml" Target="../../customXml/item867.xml"/><Relationship Id="rId2" Type="http://schemas.openxmlformats.org/officeDocument/2006/relationships/customXml" Target="../../customXml/item2607.xml"/><Relationship Id="rId16" Type="http://schemas.openxmlformats.org/officeDocument/2006/relationships/customXml" Target="../../customXml/item1038.xml"/><Relationship Id="rId29" Type="http://schemas.openxmlformats.org/officeDocument/2006/relationships/customXml" Target="../../customXml/item2239.xml"/><Relationship Id="rId11" Type="http://schemas.openxmlformats.org/officeDocument/2006/relationships/customXml" Target="../../customXml/item2627.xml"/><Relationship Id="rId24" Type="http://schemas.openxmlformats.org/officeDocument/2006/relationships/customXml" Target="../../customXml/item300.xml"/><Relationship Id="rId32" Type="http://schemas.openxmlformats.org/officeDocument/2006/relationships/customXml" Target="../../customXml/item1552.xml"/><Relationship Id="rId37" Type="http://schemas.openxmlformats.org/officeDocument/2006/relationships/customXml" Target="../../customXml/item333.xml"/><Relationship Id="rId40" Type="http://schemas.openxmlformats.org/officeDocument/2006/relationships/customXml" Target="../../customXml/item904.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2126.xml"/><Relationship Id="rId61" Type="http://schemas.openxmlformats.org/officeDocument/2006/relationships/image" Target="../media/image66.png"/><Relationship Id="rId19" Type="http://schemas.openxmlformats.org/officeDocument/2006/relationships/customXml" Target="../../customXml/item103.xml"/><Relationship Id="rId14" Type="http://schemas.openxmlformats.org/officeDocument/2006/relationships/customXml" Target="../../customXml/item2646.xml"/><Relationship Id="rId22" Type="http://schemas.openxmlformats.org/officeDocument/2006/relationships/customXml" Target="../../customXml/item861.xml"/><Relationship Id="rId27" Type="http://schemas.openxmlformats.org/officeDocument/2006/relationships/customXml" Target="../../customXml/item2053.xml"/><Relationship Id="rId30" Type="http://schemas.openxmlformats.org/officeDocument/2006/relationships/customXml" Target="../../customXml/item626.xml"/><Relationship Id="rId35" Type="http://schemas.openxmlformats.org/officeDocument/2006/relationships/customXml" Target="../../customXml/item321.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1749.xml"/><Relationship Id="rId51" Type="http://schemas.openxmlformats.org/officeDocument/2006/relationships/image" Target="../media/image71.png"/><Relationship Id="rId3" Type="http://schemas.openxmlformats.org/officeDocument/2006/relationships/customXml" Target="../../customXml/item1878.xml"/><Relationship Id="rId12" Type="http://schemas.openxmlformats.org/officeDocument/2006/relationships/customXml" Target="../../customXml/item1134.xml"/><Relationship Id="rId17" Type="http://schemas.openxmlformats.org/officeDocument/2006/relationships/customXml" Target="../../customXml/item869.xml"/><Relationship Id="rId25" Type="http://schemas.openxmlformats.org/officeDocument/2006/relationships/customXml" Target="../../customXml/item2327.xml"/><Relationship Id="rId33" Type="http://schemas.openxmlformats.org/officeDocument/2006/relationships/customXml" Target="../../customXml/item1519.xml"/><Relationship Id="rId38" Type="http://schemas.openxmlformats.org/officeDocument/2006/relationships/customXml" Target="../../customXml/item1801.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2362.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1858.xml"/><Relationship Id="rId6" Type="http://schemas.openxmlformats.org/officeDocument/2006/relationships/customXml" Target="../../customXml/item1498.xml"/><Relationship Id="rId15" Type="http://schemas.openxmlformats.org/officeDocument/2006/relationships/customXml" Target="../../customXml/item1144.xml"/><Relationship Id="rId23" Type="http://schemas.openxmlformats.org/officeDocument/2006/relationships/customXml" Target="../../customXml/item1622.xml"/><Relationship Id="rId28" Type="http://schemas.openxmlformats.org/officeDocument/2006/relationships/customXml" Target="../../customXml/item1791.xml"/><Relationship Id="rId36" Type="http://schemas.openxmlformats.org/officeDocument/2006/relationships/customXml" Target="../../customXml/item684.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477.xml"/><Relationship Id="rId31" Type="http://schemas.openxmlformats.org/officeDocument/2006/relationships/customXml" Target="../../customXml/item2115.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1951.xml"/><Relationship Id="rId9" Type="http://schemas.openxmlformats.org/officeDocument/2006/relationships/customXml" Target="../../customXml/item1406.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2622.xml"/><Relationship Id="rId21" Type="http://schemas.openxmlformats.org/officeDocument/2006/relationships/customXml" Target="../../customXml/item622.xml"/><Relationship Id="rId42" Type="http://schemas.openxmlformats.org/officeDocument/2006/relationships/customXml" Target="../../customXml/item1823.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306.xml"/><Relationship Id="rId16" Type="http://schemas.openxmlformats.org/officeDocument/2006/relationships/customXml" Target="../../customXml/item1648.xml"/><Relationship Id="rId29" Type="http://schemas.openxmlformats.org/officeDocument/2006/relationships/customXml" Target="../../customXml/item615.xml"/><Relationship Id="rId11" Type="http://schemas.openxmlformats.org/officeDocument/2006/relationships/customXml" Target="../../customXml/item2388.xml"/><Relationship Id="rId24" Type="http://schemas.openxmlformats.org/officeDocument/2006/relationships/customXml" Target="../../customXml/item392.xml"/><Relationship Id="rId32" Type="http://schemas.openxmlformats.org/officeDocument/2006/relationships/customXml" Target="../../customXml/item2460.xml"/><Relationship Id="rId37" Type="http://schemas.openxmlformats.org/officeDocument/2006/relationships/customXml" Target="../../customXml/item1788.xml"/><Relationship Id="rId40" Type="http://schemas.openxmlformats.org/officeDocument/2006/relationships/customXml" Target="../../customXml/item592.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853.xml"/><Relationship Id="rId61" Type="http://schemas.openxmlformats.org/officeDocument/2006/relationships/image" Target="../media/image14.png"/><Relationship Id="rId19" Type="http://schemas.openxmlformats.org/officeDocument/2006/relationships/customXml" Target="../../customXml/item233.xml"/><Relationship Id="rId14" Type="http://schemas.openxmlformats.org/officeDocument/2006/relationships/customXml" Target="../../customXml/item2384.xml"/><Relationship Id="rId22" Type="http://schemas.openxmlformats.org/officeDocument/2006/relationships/customXml" Target="../../customXml/item2249.xml"/><Relationship Id="rId27" Type="http://schemas.openxmlformats.org/officeDocument/2006/relationships/customXml" Target="../../customXml/item79.xml"/><Relationship Id="rId30" Type="http://schemas.openxmlformats.org/officeDocument/2006/relationships/customXml" Target="../../customXml/item1685.xml"/><Relationship Id="rId35" Type="http://schemas.openxmlformats.org/officeDocument/2006/relationships/customXml" Target="../../customXml/item1828.xml"/><Relationship Id="rId43" Type="http://schemas.openxmlformats.org/officeDocument/2006/relationships/customXml" Target="../../customXml/item2570.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934.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2265.xml"/><Relationship Id="rId12" Type="http://schemas.openxmlformats.org/officeDocument/2006/relationships/customXml" Target="../../customXml/item2184.xml"/><Relationship Id="rId17" Type="http://schemas.openxmlformats.org/officeDocument/2006/relationships/customXml" Target="../../customXml/item78.xml"/><Relationship Id="rId25" Type="http://schemas.openxmlformats.org/officeDocument/2006/relationships/customXml" Target="../../customXml/item2001.xml"/><Relationship Id="rId33" Type="http://schemas.openxmlformats.org/officeDocument/2006/relationships/customXml" Target="../../customXml/item1078.xml"/><Relationship Id="rId38" Type="http://schemas.openxmlformats.org/officeDocument/2006/relationships/customXml" Target="../../customXml/item1789.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2066.xml"/><Relationship Id="rId41" Type="http://schemas.openxmlformats.org/officeDocument/2006/relationships/customXml" Target="../../customXml/item2105.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242.xml"/><Relationship Id="rId6" Type="http://schemas.openxmlformats.org/officeDocument/2006/relationships/customXml" Target="../../customXml/item2081.xml"/><Relationship Id="rId15" Type="http://schemas.openxmlformats.org/officeDocument/2006/relationships/customXml" Target="../../customXml/item2350.xml"/><Relationship Id="rId23" Type="http://schemas.openxmlformats.org/officeDocument/2006/relationships/customXml" Target="../../customXml/item532.xml"/><Relationship Id="rId28" Type="http://schemas.openxmlformats.org/officeDocument/2006/relationships/customXml" Target="../../customXml/item646.xml"/><Relationship Id="rId36" Type="http://schemas.openxmlformats.org/officeDocument/2006/relationships/customXml" Target="../../customXml/item2005.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556.xml"/><Relationship Id="rId31" Type="http://schemas.openxmlformats.org/officeDocument/2006/relationships/customXml" Target="../../customXml/item1230.xml"/><Relationship Id="rId44" Type="http://schemas.openxmlformats.org/officeDocument/2006/relationships/customXml" Target="../../customXml/item1593.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2195.xml"/><Relationship Id="rId9" Type="http://schemas.openxmlformats.org/officeDocument/2006/relationships/customXml" Target="../../customXml/item727.xml"/><Relationship Id="rId13" Type="http://schemas.openxmlformats.org/officeDocument/2006/relationships/customXml" Target="../../customXml/item1229.xml"/><Relationship Id="rId18" Type="http://schemas.openxmlformats.org/officeDocument/2006/relationships/customXml" Target="../../customXml/item221.xml"/><Relationship Id="rId39" Type="http://schemas.openxmlformats.org/officeDocument/2006/relationships/customXml" Target="../../customXml/item2168.xml"/><Relationship Id="rId34" Type="http://schemas.openxmlformats.org/officeDocument/2006/relationships/customXml" Target="../../customXml/item2556.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2687.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2430.xml"/><Relationship Id="rId21" Type="http://schemas.openxmlformats.org/officeDocument/2006/relationships/customXml" Target="../../customXml/item567.xml"/><Relationship Id="rId42" Type="http://schemas.openxmlformats.org/officeDocument/2006/relationships/customXml" Target="../../customXml/item1363.xml"/><Relationship Id="rId47" Type="http://schemas.openxmlformats.org/officeDocument/2006/relationships/customXml" Target="../../customXml/item794.xml"/><Relationship Id="rId63" Type="http://schemas.openxmlformats.org/officeDocument/2006/relationships/customXml" Target="../../customXml/item227.xml"/><Relationship Id="rId68" Type="http://schemas.openxmlformats.org/officeDocument/2006/relationships/customXml" Target="../../customXml/item427.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2111.xml"/><Relationship Id="rId11" Type="http://schemas.openxmlformats.org/officeDocument/2006/relationships/customXml" Target="../../customXml/item1132.xml"/><Relationship Id="rId32" Type="http://schemas.openxmlformats.org/officeDocument/2006/relationships/customXml" Target="../../customXml/item65.xml"/><Relationship Id="rId37" Type="http://schemas.openxmlformats.org/officeDocument/2006/relationships/customXml" Target="../../customXml/item2578.xml"/><Relationship Id="rId53" Type="http://schemas.openxmlformats.org/officeDocument/2006/relationships/customXml" Target="../../customXml/item1920.xml"/><Relationship Id="rId58" Type="http://schemas.openxmlformats.org/officeDocument/2006/relationships/customXml" Target="../../customXml/item337.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2033.xml"/><Relationship Id="rId90" Type="http://schemas.openxmlformats.org/officeDocument/2006/relationships/slide" Target="slide8.xml"/><Relationship Id="rId22" Type="http://schemas.openxmlformats.org/officeDocument/2006/relationships/customXml" Target="../../customXml/item454.xml"/><Relationship Id="rId27" Type="http://schemas.openxmlformats.org/officeDocument/2006/relationships/customXml" Target="../../customXml/item1539.xml"/><Relationship Id="rId43" Type="http://schemas.openxmlformats.org/officeDocument/2006/relationships/customXml" Target="../../customXml/item1563.xml"/><Relationship Id="rId48" Type="http://schemas.openxmlformats.org/officeDocument/2006/relationships/customXml" Target="../../customXml/item2256.xml"/><Relationship Id="rId64" Type="http://schemas.openxmlformats.org/officeDocument/2006/relationships/customXml" Target="../../customXml/item896.xml"/><Relationship Id="rId69" Type="http://schemas.openxmlformats.org/officeDocument/2006/relationships/slideLayout" Target="../slideLayouts/slideLayout1.xml"/><Relationship Id="rId8" Type="http://schemas.openxmlformats.org/officeDocument/2006/relationships/customXml" Target="../../customXml/item552.xml"/><Relationship Id="rId51" Type="http://schemas.openxmlformats.org/officeDocument/2006/relationships/customXml" Target="../../customXml/item470.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777.xml"/><Relationship Id="rId12" Type="http://schemas.openxmlformats.org/officeDocument/2006/relationships/customXml" Target="../../customXml/item1793.xml"/><Relationship Id="rId17" Type="http://schemas.openxmlformats.org/officeDocument/2006/relationships/customXml" Target="../../customXml/item1542.xml"/><Relationship Id="rId25" Type="http://schemas.openxmlformats.org/officeDocument/2006/relationships/customXml" Target="../../customXml/item1945.xml"/><Relationship Id="rId33" Type="http://schemas.openxmlformats.org/officeDocument/2006/relationships/customXml" Target="../../customXml/item2156.xml"/><Relationship Id="rId38" Type="http://schemas.openxmlformats.org/officeDocument/2006/relationships/customXml" Target="../../customXml/item599.xml"/><Relationship Id="rId46" Type="http://schemas.openxmlformats.org/officeDocument/2006/relationships/customXml" Target="../../customXml/item2215.xml"/><Relationship Id="rId59" Type="http://schemas.openxmlformats.org/officeDocument/2006/relationships/customXml" Target="../../customXml/item147.xml"/><Relationship Id="rId67" Type="http://schemas.openxmlformats.org/officeDocument/2006/relationships/customXml" Target="../../customXml/item1228.xml"/><Relationship Id="rId20" Type="http://schemas.openxmlformats.org/officeDocument/2006/relationships/customXml" Target="../../customXml/item1554.xml"/><Relationship Id="rId41" Type="http://schemas.openxmlformats.org/officeDocument/2006/relationships/customXml" Target="../../customXml/item699.xml"/><Relationship Id="rId54" Type="http://schemas.openxmlformats.org/officeDocument/2006/relationships/customXml" Target="../../customXml/item2690.xml"/><Relationship Id="rId62" Type="http://schemas.openxmlformats.org/officeDocument/2006/relationships/customXml" Target="../../customXml/item1514.xml"/><Relationship Id="rId70" Type="http://schemas.openxmlformats.org/officeDocument/2006/relationships/notesSlide" Target="../notesSlides/notesSlide45.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51.xml"/><Relationship Id="rId1" Type="http://schemas.openxmlformats.org/officeDocument/2006/relationships/customXml" Target="../../customXml/item1499.xml"/><Relationship Id="rId6" Type="http://schemas.openxmlformats.org/officeDocument/2006/relationships/customXml" Target="../../customXml/item805.xml"/><Relationship Id="rId15" Type="http://schemas.openxmlformats.org/officeDocument/2006/relationships/customXml" Target="../../customXml/item266.xml"/><Relationship Id="rId23" Type="http://schemas.openxmlformats.org/officeDocument/2006/relationships/customXml" Target="../../customXml/item1435.xml"/><Relationship Id="rId28" Type="http://schemas.openxmlformats.org/officeDocument/2006/relationships/customXml" Target="../../customXml/item113.xml"/><Relationship Id="rId36" Type="http://schemas.openxmlformats.org/officeDocument/2006/relationships/customXml" Target="../../customXml/item2114.xml"/><Relationship Id="rId49" Type="http://schemas.openxmlformats.org/officeDocument/2006/relationships/customXml" Target="../../customXml/item1332.xml"/><Relationship Id="rId57" Type="http://schemas.openxmlformats.org/officeDocument/2006/relationships/customXml" Target="../../customXml/item1373.xml"/><Relationship Id="rId10" Type="http://schemas.openxmlformats.org/officeDocument/2006/relationships/customXml" Target="../../customXml/item17.xml"/><Relationship Id="rId31" Type="http://schemas.openxmlformats.org/officeDocument/2006/relationships/customXml" Target="../../customXml/item846.xml"/><Relationship Id="rId44" Type="http://schemas.openxmlformats.org/officeDocument/2006/relationships/customXml" Target="../../customXml/item2090.xml"/><Relationship Id="rId52" Type="http://schemas.openxmlformats.org/officeDocument/2006/relationships/customXml" Target="../../customXml/item1873.xml"/><Relationship Id="rId60" Type="http://schemas.openxmlformats.org/officeDocument/2006/relationships/customXml" Target="../../customXml/item1606.xml"/><Relationship Id="rId65" Type="http://schemas.openxmlformats.org/officeDocument/2006/relationships/customXml" Target="../../customXml/item2331.xml"/><Relationship Id="rId73" Type="http://schemas.openxmlformats.org/officeDocument/2006/relationships/image" Target="../media/image3.png"/><Relationship Id="rId78" Type="http://schemas.openxmlformats.org/officeDocument/2006/relationships/slide" Target="slide53.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882.xml"/><Relationship Id="rId9" Type="http://schemas.openxmlformats.org/officeDocument/2006/relationships/customXml" Target="../../customXml/item1774.xml"/><Relationship Id="rId13" Type="http://schemas.openxmlformats.org/officeDocument/2006/relationships/customXml" Target="../../customXml/item1319.xml"/><Relationship Id="rId18" Type="http://schemas.openxmlformats.org/officeDocument/2006/relationships/customXml" Target="../../customXml/item2214.xml"/><Relationship Id="rId39" Type="http://schemas.openxmlformats.org/officeDocument/2006/relationships/customXml" Target="../../customXml/item708.xml"/><Relationship Id="rId34" Type="http://schemas.openxmlformats.org/officeDocument/2006/relationships/customXml" Target="../../customXml/item2315.xml"/><Relationship Id="rId50" Type="http://schemas.openxmlformats.org/officeDocument/2006/relationships/customXml" Target="../../customXml/item1442.xml"/><Relationship Id="rId55" Type="http://schemas.openxmlformats.org/officeDocument/2006/relationships/customXml" Target="../../customXml/item1528.xml"/><Relationship Id="rId76" Type="http://schemas.openxmlformats.org/officeDocument/2006/relationships/image" Target="../media/image6.png"/><Relationship Id="rId7" Type="http://schemas.openxmlformats.org/officeDocument/2006/relationships/customXml" Target="../../customXml/item1504.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122.xml"/><Relationship Id="rId29" Type="http://schemas.openxmlformats.org/officeDocument/2006/relationships/customXml" Target="../../customXml/item848.xml"/><Relationship Id="rId24" Type="http://schemas.openxmlformats.org/officeDocument/2006/relationships/customXml" Target="../../customXml/item448.xml"/><Relationship Id="rId40" Type="http://schemas.openxmlformats.org/officeDocument/2006/relationships/customXml" Target="../../customXml/item629.xml"/><Relationship Id="rId45" Type="http://schemas.openxmlformats.org/officeDocument/2006/relationships/customXml" Target="../../customXml/item1572.xml"/><Relationship Id="rId66" Type="http://schemas.openxmlformats.org/officeDocument/2006/relationships/customXml" Target="../../customXml/item1709.xml"/><Relationship Id="rId87" Type="http://schemas.openxmlformats.org/officeDocument/2006/relationships/slide" Target="slide52.xml"/><Relationship Id="rId61" Type="http://schemas.openxmlformats.org/officeDocument/2006/relationships/customXml" Target="../../customXml/item1694.xml"/><Relationship Id="rId82" Type="http://schemas.openxmlformats.org/officeDocument/2006/relationships/image" Target="../media/image39.svg"/><Relationship Id="rId19" Type="http://schemas.openxmlformats.org/officeDocument/2006/relationships/customXml" Target="../../customXml/item845.xml"/><Relationship Id="rId14" Type="http://schemas.openxmlformats.org/officeDocument/2006/relationships/customXml" Target="../../customXml/item1751.xml"/><Relationship Id="rId30" Type="http://schemas.openxmlformats.org/officeDocument/2006/relationships/customXml" Target="../../customXml/item85.xml"/><Relationship Id="rId35" Type="http://schemas.openxmlformats.org/officeDocument/2006/relationships/customXml" Target="../../customXml/item247.xml"/><Relationship Id="rId56" Type="http://schemas.openxmlformats.org/officeDocument/2006/relationships/customXml" Target="../../customXml/item1215.xml"/><Relationship Id="rId77" Type="http://schemas.openxmlformats.org/officeDocument/2006/relationships/image" Target="../media/image7.png"/></Relationships>
</file>

<file path=ppt/slides/_rels/slide51.xml.rels><?xml version="1.0" encoding="UTF-8" standalone="yes"?>
<Relationships xmlns="http://schemas.openxmlformats.org/package/2006/relationships"><Relationship Id="rId26" Type="http://schemas.openxmlformats.org/officeDocument/2006/relationships/customXml" Target="../../customXml/item1207.xml"/><Relationship Id="rId21" Type="http://schemas.openxmlformats.org/officeDocument/2006/relationships/customXml" Target="../../customXml/item2147.xml"/><Relationship Id="rId42" Type="http://schemas.openxmlformats.org/officeDocument/2006/relationships/customXml" Target="../../customXml/item2341.xml"/><Relationship Id="rId47" Type="http://schemas.openxmlformats.org/officeDocument/2006/relationships/customXml" Target="../../customXml/item2367.xml"/><Relationship Id="rId63" Type="http://schemas.openxmlformats.org/officeDocument/2006/relationships/customXml" Target="../../customXml/item1739.xml"/><Relationship Id="rId68" Type="http://schemas.openxmlformats.org/officeDocument/2006/relationships/customXml" Target="../../customXml/item1050.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1947.xml"/><Relationship Id="rId11" Type="http://schemas.openxmlformats.org/officeDocument/2006/relationships/customXml" Target="../../customXml/item206.xml"/><Relationship Id="rId32" Type="http://schemas.openxmlformats.org/officeDocument/2006/relationships/customXml" Target="../../customXml/item2189.xml"/><Relationship Id="rId37" Type="http://schemas.openxmlformats.org/officeDocument/2006/relationships/customXml" Target="../../customXml/item1746.xml"/><Relationship Id="rId53" Type="http://schemas.openxmlformats.org/officeDocument/2006/relationships/customXml" Target="../../customXml/item2530.xml"/><Relationship Id="rId58" Type="http://schemas.openxmlformats.org/officeDocument/2006/relationships/customXml" Target="../../customXml/item1984.xml"/><Relationship Id="rId74" Type="http://schemas.openxmlformats.org/officeDocument/2006/relationships/customXml" Target="../../customXml/item1454.xml"/><Relationship Id="rId79" Type="http://schemas.openxmlformats.org/officeDocument/2006/relationships/customXml" Target="../../customXml/item1493.xml"/><Relationship Id="rId102" Type="http://schemas.openxmlformats.org/officeDocument/2006/relationships/slide" Target="slide50.xml"/><Relationship Id="rId5" Type="http://schemas.openxmlformats.org/officeDocument/2006/relationships/customXml" Target="../../customXml/item2131.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817.xml"/><Relationship Id="rId27" Type="http://schemas.openxmlformats.org/officeDocument/2006/relationships/customXml" Target="../../customXml/item1262.xml"/><Relationship Id="rId43" Type="http://schemas.openxmlformats.org/officeDocument/2006/relationships/customXml" Target="../../customXml/item1884.xml"/><Relationship Id="rId48" Type="http://schemas.openxmlformats.org/officeDocument/2006/relationships/customXml" Target="../../customXml/item2740.xml"/><Relationship Id="rId64" Type="http://schemas.openxmlformats.org/officeDocument/2006/relationships/customXml" Target="../../customXml/item1536.xml"/><Relationship Id="rId69" Type="http://schemas.openxmlformats.org/officeDocument/2006/relationships/customXml" Target="../../customXml/item819.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651.xml"/><Relationship Id="rId17" Type="http://schemas.openxmlformats.org/officeDocument/2006/relationships/customXml" Target="../../customXml/item2052.xml"/><Relationship Id="rId25" Type="http://schemas.openxmlformats.org/officeDocument/2006/relationships/customXml" Target="../../customXml/item2.xml"/><Relationship Id="rId33" Type="http://schemas.openxmlformats.org/officeDocument/2006/relationships/customXml" Target="../../customXml/item2274.xml"/><Relationship Id="rId38" Type="http://schemas.openxmlformats.org/officeDocument/2006/relationships/customXml" Target="../../customXml/item2232.xml"/><Relationship Id="rId46" Type="http://schemas.openxmlformats.org/officeDocument/2006/relationships/customXml" Target="../../customXml/item892.xml"/><Relationship Id="rId59" Type="http://schemas.openxmlformats.org/officeDocument/2006/relationships/customXml" Target="../../customXml/item7.xml"/><Relationship Id="rId67" Type="http://schemas.openxmlformats.org/officeDocument/2006/relationships/customXml" Target="../../customXml/item56.xml"/><Relationship Id="rId103" Type="http://schemas.openxmlformats.org/officeDocument/2006/relationships/image" Target="../media/image22.png"/><Relationship Id="rId20" Type="http://schemas.openxmlformats.org/officeDocument/2006/relationships/customXml" Target="../../customXml/item1826.xml"/><Relationship Id="rId41" Type="http://schemas.openxmlformats.org/officeDocument/2006/relationships/customXml" Target="../../customXml/item1483.xml"/><Relationship Id="rId54" Type="http://schemas.openxmlformats.org/officeDocument/2006/relationships/customXml" Target="../../customXml/item2619.xml"/><Relationship Id="rId62" Type="http://schemas.openxmlformats.org/officeDocument/2006/relationships/customXml" Target="../../customXml/item1244.xml"/><Relationship Id="rId70" Type="http://schemas.openxmlformats.org/officeDocument/2006/relationships/customXml" Target="../../customXml/item1436.xml"/><Relationship Id="rId75" Type="http://schemas.openxmlformats.org/officeDocument/2006/relationships/customXml" Target="../../customXml/item213.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413.xml"/><Relationship Id="rId6" Type="http://schemas.openxmlformats.org/officeDocument/2006/relationships/customXml" Target="../../customXml/item1291.xml"/><Relationship Id="rId15" Type="http://schemas.openxmlformats.org/officeDocument/2006/relationships/customXml" Target="../../customXml/item944.xml"/><Relationship Id="rId23" Type="http://schemas.openxmlformats.org/officeDocument/2006/relationships/customXml" Target="../../customXml/item701.xml"/><Relationship Id="rId28" Type="http://schemas.openxmlformats.org/officeDocument/2006/relationships/customXml" Target="../../customXml/item38.xml"/><Relationship Id="rId36" Type="http://schemas.openxmlformats.org/officeDocument/2006/relationships/customXml" Target="../../customXml/item744.xml"/><Relationship Id="rId49" Type="http://schemas.openxmlformats.org/officeDocument/2006/relationships/customXml" Target="../../customXml/item2405.xml"/><Relationship Id="rId57" Type="http://schemas.openxmlformats.org/officeDocument/2006/relationships/customXml" Target="../../customXml/item1351.xml"/><Relationship Id="rId10" Type="http://schemas.openxmlformats.org/officeDocument/2006/relationships/customXml" Target="../../customXml/item250.xml"/><Relationship Id="rId31" Type="http://schemas.openxmlformats.org/officeDocument/2006/relationships/customXml" Target="../../customXml/item1369.xml"/><Relationship Id="rId44" Type="http://schemas.openxmlformats.org/officeDocument/2006/relationships/customXml" Target="../../customXml/item2240.xml"/><Relationship Id="rId52" Type="http://schemas.openxmlformats.org/officeDocument/2006/relationships/customXml" Target="../../customXml/item1636.xml"/><Relationship Id="rId60" Type="http://schemas.openxmlformats.org/officeDocument/2006/relationships/customXml" Target="../../customXml/item2546.xml"/><Relationship Id="rId65" Type="http://schemas.openxmlformats.org/officeDocument/2006/relationships/customXml" Target="../../customXml/item1051.xml"/><Relationship Id="rId73" Type="http://schemas.openxmlformats.org/officeDocument/2006/relationships/customXml" Target="../../customXml/item2407.xml"/><Relationship Id="rId78" Type="http://schemas.openxmlformats.org/officeDocument/2006/relationships/customXml" Target="../../customXml/item1733.xml"/><Relationship Id="rId81" Type="http://schemas.openxmlformats.org/officeDocument/2006/relationships/notesSlide" Target="../notesSlides/notesSlide46.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793.xml"/><Relationship Id="rId9" Type="http://schemas.openxmlformats.org/officeDocument/2006/relationships/customXml" Target="../../customXml/item273.xml"/><Relationship Id="rId13" Type="http://schemas.openxmlformats.org/officeDocument/2006/relationships/customXml" Target="../../customXml/item442.xml"/><Relationship Id="rId18" Type="http://schemas.openxmlformats.org/officeDocument/2006/relationships/customXml" Target="../../customXml/item39.xml"/><Relationship Id="rId39" Type="http://schemas.openxmlformats.org/officeDocument/2006/relationships/customXml" Target="../../customXml/item2623.xml"/><Relationship Id="rId34" Type="http://schemas.openxmlformats.org/officeDocument/2006/relationships/customXml" Target="../../customXml/item569.xml"/><Relationship Id="rId50" Type="http://schemas.openxmlformats.org/officeDocument/2006/relationships/customXml" Target="../../customXml/item2592.xml"/><Relationship Id="rId55" Type="http://schemas.openxmlformats.org/officeDocument/2006/relationships/customXml" Target="../../customXml/item1012.xml"/><Relationship Id="rId76" Type="http://schemas.openxmlformats.org/officeDocument/2006/relationships/customXml" Target="../../customXml/item2611.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2008.xml"/><Relationship Id="rId71" Type="http://schemas.openxmlformats.org/officeDocument/2006/relationships/customXml" Target="../../customXml/item1016.xml"/><Relationship Id="rId92" Type="http://schemas.openxmlformats.org/officeDocument/2006/relationships/image" Target="../media/image39.svg"/><Relationship Id="rId2" Type="http://schemas.openxmlformats.org/officeDocument/2006/relationships/customXml" Target="../../customXml/item729.xml"/><Relationship Id="rId29" Type="http://schemas.openxmlformats.org/officeDocument/2006/relationships/customXml" Target="../../customXml/item2598.xml"/><Relationship Id="rId24" Type="http://schemas.openxmlformats.org/officeDocument/2006/relationships/customXml" Target="../../customXml/item2333.xml"/><Relationship Id="rId40" Type="http://schemas.openxmlformats.org/officeDocument/2006/relationships/customXml" Target="../../customXml/item1352.xml"/><Relationship Id="rId45" Type="http://schemas.openxmlformats.org/officeDocument/2006/relationships/customXml" Target="../../customXml/item1723.xml"/><Relationship Id="rId66" Type="http://schemas.openxmlformats.org/officeDocument/2006/relationships/customXml" Target="../../customXml/item2270.xml"/><Relationship Id="rId87" Type="http://schemas.openxmlformats.org/officeDocument/2006/relationships/image" Target="../media/image6.png"/><Relationship Id="rId61" Type="http://schemas.openxmlformats.org/officeDocument/2006/relationships/customXml" Target="../../customXml/item2177.xml"/><Relationship Id="rId82" Type="http://schemas.openxmlformats.org/officeDocument/2006/relationships/image" Target="../media/image1.png"/><Relationship Id="rId19" Type="http://schemas.openxmlformats.org/officeDocument/2006/relationships/customXml" Target="../../customXml/item1647.xml"/><Relationship Id="rId14" Type="http://schemas.openxmlformats.org/officeDocument/2006/relationships/customXml" Target="../../customXml/item192.xml"/><Relationship Id="rId30" Type="http://schemas.openxmlformats.org/officeDocument/2006/relationships/customXml" Target="../../customXml/item2381.xml"/><Relationship Id="rId35" Type="http://schemas.openxmlformats.org/officeDocument/2006/relationships/customXml" Target="../../customXml/item1080.xml"/><Relationship Id="rId56" Type="http://schemas.openxmlformats.org/officeDocument/2006/relationships/customXml" Target="../../customXml/item449.xml"/><Relationship Id="rId77" Type="http://schemas.openxmlformats.org/officeDocument/2006/relationships/customXml" Target="../../customXml/item1193.xml"/><Relationship Id="rId100" Type="http://schemas.openxmlformats.org/officeDocument/2006/relationships/image" Target="../media/image66.png"/><Relationship Id="rId8" Type="http://schemas.openxmlformats.org/officeDocument/2006/relationships/customXml" Target="../../customXml/item752.xml"/><Relationship Id="rId51" Type="http://schemas.openxmlformats.org/officeDocument/2006/relationships/customXml" Target="../../customXml/item1234.xml"/><Relationship Id="rId72" Type="http://schemas.openxmlformats.org/officeDocument/2006/relationships/customXml" Target="../../customXml/item1567.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271.xml"/></Relationships>
</file>

<file path=ppt/slides/_rels/slide52.xml.rels><?xml version="1.0" encoding="UTF-8" standalone="yes"?>
<Relationships xmlns="http://schemas.openxmlformats.org/package/2006/relationships"><Relationship Id="rId26" Type="http://schemas.openxmlformats.org/officeDocument/2006/relationships/customXml" Target="../../customXml/item1750.xml"/><Relationship Id="rId21" Type="http://schemas.openxmlformats.org/officeDocument/2006/relationships/customXml" Target="../../customXml/item2002.xml"/><Relationship Id="rId42" Type="http://schemas.openxmlformats.org/officeDocument/2006/relationships/customXml" Target="../../customXml/item1059.xml"/><Relationship Id="rId47" Type="http://schemas.openxmlformats.org/officeDocument/2006/relationships/customXml" Target="../../customXml/item1691.xml"/><Relationship Id="rId63" Type="http://schemas.openxmlformats.org/officeDocument/2006/relationships/customXml" Target="../../customXml/item612.xml"/><Relationship Id="rId68" Type="http://schemas.openxmlformats.org/officeDocument/2006/relationships/customXml" Target="../../customXml/item456.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200.xml"/><Relationship Id="rId11" Type="http://schemas.openxmlformats.org/officeDocument/2006/relationships/customXml" Target="../../customXml/item1388.xml"/><Relationship Id="rId32" Type="http://schemas.openxmlformats.org/officeDocument/2006/relationships/customXml" Target="../../customXml/item2402.xml"/><Relationship Id="rId37" Type="http://schemas.openxmlformats.org/officeDocument/2006/relationships/customXml" Target="../../customXml/item775.xml"/><Relationship Id="rId53" Type="http://schemas.openxmlformats.org/officeDocument/2006/relationships/customXml" Target="../../customXml/item1697.xml"/><Relationship Id="rId58" Type="http://schemas.openxmlformats.org/officeDocument/2006/relationships/customXml" Target="../../customXml/item1282.xml"/><Relationship Id="rId74" Type="http://schemas.openxmlformats.org/officeDocument/2006/relationships/customXml" Target="../../customXml/item1464.xml"/><Relationship Id="rId79" Type="http://schemas.openxmlformats.org/officeDocument/2006/relationships/customXml" Target="../../customXml/item1860.xml"/><Relationship Id="rId102" Type="http://schemas.openxmlformats.org/officeDocument/2006/relationships/image" Target="../media/image10.png"/><Relationship Id="rId5" Type="http://schemas.openxmlformats.org/officeDocument/2006/relationships/customXml" Target="../../customXml/item511.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360.xml"/><Relationship Id="rId27" Type="http://schemas.openxmlformats.org/officeDocument/2006/relationships/customXml" Target="../../customXml/item294.xml"/><Relationship Id="rId43" Type="http://schemas.openxmlformats.org/officeDocument/2006/relationships/customXml" Target="../../customXml/item1375.xml"/><Relationship Id="rId48" Type="http://schemas.openxmlformats.org/officeDocument/2006/relationships/customXml" Target="../../customXml/item2358.xml"/><Relationship Id="rId64" Type="http://schemas.openxmlformats.org/officeDocument/2006/relationships/customXml" Target="../../customXml/item1413.xml"/><Relationship Id="rId69" Type="http://schemas.openxmlformats.org/officeDocument/2006/relationships/customXml" Target="../../customXml/item852.xml"/><Relationship Id="rId80" Type="http://schemas.openxmlformats.org/officeDocument/2006/relationships/customXml" Target="../../customXml/item2321.xml"/><Relationship Id="rId85" Type="http://schemas.openxmlformats.org/officeDocument/2006/relationships/notesSlide" Target="../notesSlides/notesSlide47.xml"/><Relationship Id="rId12" Type="http://schemas.openxmlformats.org/officeDocument/2006/relationships/customXml" Target="../../customXml/item2526.xml"/><Relationship Id="rId17" Type="http://schemas.openxmlformats.org/officeDocument/2006/relationships/customXml" Target="../../customXml/item1110.xml"/><Relationship Id="rId33" Type="http://schemas.openxmlformats.org/officeDocument/2006/relationships/customXml" Target="../../customXml/item1349.xml"/><Relationship Id="rId38" Type="http://schemas.openxmlformats.org/officeDocument/2006/relationships/customXml" Target="../../customXml/item1948.xml"/><Relationship Id="rId59" Type="http://schemas.openxmlformats.org/officeDocument/2006/relationships/customXml" Target="../../customXml/item953.xml"/><Relationship Id="rId103" Type="http://schemas.openxmlformats.org/officeDocument/2006/relationships/image" Target="../media/image11.svg"/><Relationship Id="rId20" Type="http://schemas.openxmlformats.org/officeDocument/2006/relationships/customXml" Target="../../customXml/item740.xml"/><Relationship Id="rId41" Type="http://schemas.openxmlformats.org/officeDocument/2006/relationships/customXml" Target="../../customXml/item509.xml"/><Relationship Id="rId54" Type="http://schemas.openxmlformats.org/officeDocument/2006/relationships/customXml" Target="../../customXml/item1381.xml"/><Relationship Id="rId62" Type="http://schemas.openxmlformats.org/officeDocument/2006/relationships/customXml" Target="../../customXml/item2694.xml"/><Relationship Id="rId70" Type="http://schemas.openxmlformats.org/officeDocument/2006/relationships/customXml" Target="../../customXml/item856.xml"/><Relationship Id="rId75" Type="http://schemas.openxmlformats.org/officeDocument/2006/relationships/customXml" Target="../../customXml/item307.xml"/><Relationship Id="rId83" Type="http://schemas.openxmlformats.org/officeDocument/2006/relationships/customXml" Target="../../customXml/item1359.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305.xml"/><Relationship Id="rId6" Type="http://schemas.openxmlformats.org/officeDocument/2006/relationships/customXml" Target="../../customXml/item2660.xml"/><Relationship Id="rId15" Type="http://schemas.openxmlformats.org/officeDocument/2006/relationships/customXml" Target="../../customXml/item2731.xml"/><Relationship Id="rId23" Type="http://schemas.openxmlformats.org/officeDocument/2006/relationships/customXml" Target="../../customXml/item45.xml"/><Relationship Id="rId28" Type="http://schemas.openxmlformats.org/officeDocument/2006/relationships/customXml" Target="../../customXml/item1157.xml"/><Relationship Id="rId36" Type="http://schemas.openxmlformats.org/officeDocument/2006/relationships/customXml" Target="../../customXml/item587.xml"/><Relationship Id="rId49" Type="http://schemas.openxmlformats.org/officeDocument/2006/relationships/customXml" Target="../../customXml/item600.xml"/><Relationship Id="rId57" Type="http://schemas.openxmlformats.org/officeDocument/2006/relationships/customXml" Target="../../customXml/item1420.xml"/><Relationship Id="rId10" Type="http://schemas.openxmlformats.org/officeDocument/2006/relationships/customXml" Target="../../customXml/item496.xml"/><Relationship Id="rId31" Type="http://schemas.openxmlformats.org/officeDocument/2006/relationships/customXml" Target="../../customXml/item671.xml"/><Relationship Id="rId44" Type="http://schemas.openxmlformats.org/officeDocument/2006/relationships/customXml" Target="../../customXml/item2396.xml"/><Relationship Id="rId52" Type="http://schemas.openxmlformats.org/officeDocument/2006/relationships/customXml" Target="../../customXml/item1255.xml"/><Relationship Id="rId60" Type="http://schemas.openxmlformats.org/officeDocument/2006/relationships/customXml" Target="../../customXml/item366.xml"/><Relationship Id="rId65" Type="http://schemas.openxmlformats.org/officeDocument/2006/relationships/customXml" Target="../../customXml/item643.xml"/><Relationship Id="rId73" Type="http://schemas.openxmlformats.org/officeDocument/2006/relationships/customXml" Target="../../customXml/item1027.xml"/><Relationship Id="rId78" Type="http://schemas.openxmlformats.org/officeDocument/2006/relationships/customXml" Target="../../customXml/item1407.xml"/><Relationship Id="rId81" Type="http://schemas.openxmlformats.org/officeDocument/2006/relationships/customXml" Target="../../customXml/item408.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1601.xml"/><Relationship Id="rId9" Type="http://schemas.openxmlformats.org/officeDocument/2006/relationships/customXml" Target="../../customXml/item1060.xml"/><Relationship Id="rId13" Type="http://schemas.openxmlformats.org/officeDocument/2006/relationships/customXml" Target="../../customXml/item619.xml"/><Relationship Id="rId18" Type="http://schemas.openxmlformats.org/officeDocument/2006/relationships/customXml" Target="../../customXml/item656.xml"/><Relationship Id="rId39" Type="http://schemas.openxmlformats.org/officeDocument/2006/relationships/customXml" Target="../../customXml/item809.xml"/><Relationship Id="rId34" Type="http://schemas.openxmlformats.org/officeDocument/2006/relationships/customXml" Target="../../customXml/item1652.xml"/><Relationship Id="rId50" Type="http://schemas.openxmlformats.org/officeDocument/2006/relationships/customXml" Target="../../customXml/item1521.xml"/><Relationship Id="rId55" Type="http://schemas.openxmlformats.org/officeDocument/2006/relationships/customXml" Target="../../customXml/item1625.xml"/><Relationship Id="rId76" Type="http://schemas.openxmlformats.org/officeDocument/2006/relationships/customXml" Target="../../customXml/item210.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668.xml"/><Relationship Id="rId71" Type="http://schemas.openxmlformats.org/officeDocument/2006/relationships/customXml" Target="../../customXml/item734.xml"/><Relationship Id="rId92" Type="http://schemas.openxmlformats.org/officeDocument/2006/relationships/image" Target="../media/image7.png"/><Relationship Id="rId2" Type="http://schemas.openxmlformats.org/officeDocument/2006/relationships/customXml" Target="../../customXml/item628.xml"/><Relationship Id="rId29" Type="http://schemas.openxmlformats.org/officeDocument/2006/relationships/customXml" Target="../../customXml/item2440.xml"/><Relationship Id="rId24" Type="http://schemas.openxmlformats.org/officeDocument/2006/relationships/customXml" Target="../../customXml/item27.xml"/><Relationship Id="rId40" Type="http://schemas.openxmlformats.org/officeDocument/2006/relationships/customXml" Target="../../customXml/item715.xml"/><Relationship Id="rId45" Type="http://schemas.openxmlformats.org/officeDocument/2006/relationships/customXml" Target="../../customXml/item2603.xml"/><Relationship Id="rId66" Type="http://schemas.openxmlformats.org/officeDocument/2006/relationships/customXml" Target="../../customXml/item1055.xml"/><Relationship Id="rId87" Type="http://schemas.openxmlformats.org/officeDocument/2006/relationships/image" Target="../media/image2.png"/><Relationship Id="rId61" Type="http://schemas.openxmlformats.org/officeDocument/2006/relationships/customXml" Target="../../customXml/item1029.xml"/><Relationship Id="rId82" Type="http://schemas.openxmlformats.org/officeDocument/2006/relationships/customXml" Target="../../customXml/item2316.xml"/><Relationship Id="rId19" Type="http://schemas.openxmlformats.org/officeDocument/2006/relationships/customXml" Target="../../customXml/item1460.xml"/><Relationship Id="rId14" Type="http://schemas.openxmlformats.org/officeDocument/2006/relationships/customXml" Target="../../customXml/item1997.xml"/><Relationship Id="rId30" Type="http://schemas.openxmlformats.org/officeDocument/2006/relationships/customXml" Target="../../customXml/item2020.xml"/><Relationship Id="rId35" Type="http://schemas.openxmlformats.org/officeDocument/2006/relationships/customXml" Target="../../customXml/item829.xml"/><Relationship Id="rId56" Type="http://schemas.openxmlformats.org/officeDocument/2006/relationships/customXml" Target="../../customXml/item1112.xml"/><Relationship Id="rId77" Type="http://schemas.openxmlformats.org/officeDocument/2006/relationships/customXml" Target="../../customXml/item549.xml"/><Relationship Id="rId100" Type="http://schemas.openxmlformats.org/officeDocument/2006/relationships/image" Target="../media/image8.png"/><Relationship Id="rId105" Type="http://schemas.openxmlformats.org/officeDocument/2006/relationships/slide" Target="slide50.xml"/><Relationship Id="rId8" Type="http://schemas.openxmlformats.org/officeDocument/2006/relationships/customXml" Target="../../customXml/item1667.xml"/><Relationship Id="rId51" Type="http://schemas.openxmlformats.org/officeDocument/2006/relationships/customXml" Target="../../customXml/item2027.xml"/><Relationship Id="rId72" Type="http://schemas.openxmlformats.org/officeDocument/2006/relationships/customXml" Target="../../customXml/item1014.xml"/><Relationship Id="rId93" Type="http://schemas.openxmlformats.org/officeDocument/2006/relationships/slide" Target="slide53.xml"/><Relationship Id="rId98" Type="http://schemas.openxmlformats.org/officeDocument/2006/relationships/image" Target="../media/image61.png"/><Relationship Id="rId3" Type="http://schemas.openxmlformats.org/officeDocument/2006/relationships/customXml" Target="../../customXml/item1544.xml"/><Relationship Id="rId25" Type="http://schemas.openxmlformats.org/officeDocument/2006/relationships/customXml" Target="../../customXml/item763.xml"/><Relationship Id="rId46" Type="http://schemas.openxmlformats.org/officeDocument/2006/relationships/customXml" Target="../../customXml/item1897.xml"/><Relationship Id="rId67" Type="http://schemas.openxmlformats.org/officeDocument/2006/relationships/customXml" Target="../../customXml/item512.xml"/></Relationships>
</file>

<file path=ppt/slides/_rels/slide53.xml.rels><?xml version="1.0" encoding="UTF-8" standalone="yes"?>
<Relationships xmlns="http://schemas.openxmlformats.org/package/2006/relationships"><Relationship Id="rId13" Type="http://schemas.openxmlformats.org/officeDocument/2006/relationships/customXml" Target="../../customXml/item1367.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2385.xml"/><Relationship Id="rId2" Type="http://schemas.openxmlformats.org/officeDocument/2006/relationships/customXml" Target="../../customXml/item714.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2201.xml"/><Relationship Id="rId6" Type="http://schemas.openxmlformats.org/officeDocument/2006/relationships/customXml" Target="../../customXml/item1759.xml"/><Relationship Id="rId11" Type="http://schemas.openxmlformats.org/officeDocument/2006/relationships/customXml" Target="../../customXml/item1923.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1689.xml"/><Relationship Id="rId15" Type="http://schemas.openxmlformats.org/officeDocument/2006/relationships/notesSlide" Target="../notesSlides/notesSlide48.xml"/><Relationship Id="rId23" Type="http://schemas.openxmlformats.org/officeDocument/2006/relationships/slide" Target="slide54.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2260.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1467.xml"/><Relationship Id="rId9" Type="http://schemas.openxmlformats.org/officeDocument/2006/relationships/customXml" Target="../../customXml/item344.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302.xml"/><Relationship Id="rId3" Type="http://schemas.openxmlformats.org/officeDocument/2006/relationships/customXml" Target="../../customXml/item982.xml"/><Relationship Id="rId12" Type="http://schemas.openxmlformats.org/officeDocument/2006/relationships/customXml" Target="../../customXml/item550.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4.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193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284.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897.xml"/><Relationship Id="rId6" Type="http://schemas.openxmlformats.org/officeDocument/2006/relationships/customXml" Target="../../customXml/item790.xml"/><Relationship Id="rId11" Type="http://schemas.openxmlformats.org/officeDocument/2006/relationships/notesSlide" Target="../notesSlides/notesSlide49.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312.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5.xml"/><Relationship Id="rId31" Type="http://schemas.openxmlformats.org/officeDocument/2006/relationships/image" Target="../media/image57.png"/><Relationship Id="rId4" Type="http://schemas.openxmlformats.org/officeDocument/2006/relationships/customXml" Target="../../customXml/item611.xml"/><Relationship Id="rId9" Type="http://schemas.openxmlformats.org/officeDocument/2006/relationships/customXml" Target="../../customXml/item1166.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809.xml"/><Relationship Id="rId3" Type="http://schemas.openxmlformats.org/officeDocument/2006/relationships/customXml" Target="../../customXml/item228.xml"/></Relationships>
</file>

<file path=ppt/slides/_rels/slide55.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2122.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51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2701.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1399.xml"/><Relationship Id="rId6" Type="http://schemas.openxmlformats.org/officeDocument/2006/relationships/customXml" Target="../../customXml/item2154.xml"/><Relationship Id="rId11" Type="http://schemas.openxmlformats.org/officeDocument/2006/relationships/notesSlide" Target="../notesSlides/notesSlide50.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2621.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491.xml"/><Relationship Id="rId9" Type="http://schemas.openxmlformats.org/officeDocument/2006/relationships/customXml" Target="../../customXml/item1021.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931.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7.xml"/><Relationship Id="rId3" Type="http://schemas.openxmlformats.org/officeDocument/2006/relationships/customXml" Target="../../customXml/item1251.xml"/><Relationship Id="rId7" Type="http://schemas.openxmlformats.org/officeDocument/2006/relationships/customXml" Target="../../customXml/item87.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2535.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561.xml"/><Relationship Id="rId6" Type="http://schemas.openxmlformats.org/officeDocument/2006/relationships/customXml" Target="../../customXml/item46.xml"/><Relationship Id="rId11" Type="http://schemas.openxmlformats.org/officeDocument/2006/relationships/image" Target="../media/image2.png"/><Relationship Id="rId5" Type="http://schemas.openxmlformats.org/officeDocument/2006/relationships/customXml" Target="../../customXml/item1432.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424.xml"/><Relationship Id="rId9" Type="http://schemas.openxmlformats.org/officeDocument/2006/relationships/notesSlide" Target="../notesSlides/notesSlide51.xml"/><Relationship Id="rId14" Type="http://schemas.openxmlformats.org/officeDocument/2006/relationships/image" Target="../media/image5.png"/></Relationships>
</file>

<file path=ppt/slides/_rels/slide57.xml.rels><?xml version="1.0" encoding="UTF-8" standalone="yes"?>
<Relationships xmlns="http://schemas.openxmlformats.org/package/2006/relationships"><Relationship Id="rId26" Type="http://schemas.openxmlformats.org/officeDocument/2006/relationships/customXml" Target="../../customXml/item492.xml"/><Relationship Id="rId21" Type="http://schemas.openxmlformats.org/officeDocument/2006/relationships/customXml" Target="../../customXml/item520.xml"/><Relationship Id="rId42" Type="http://schemas.openxmlformats.org/officeDocument/2006/relationships/customXml" Target="../../customXml/item1145.xml"/><Relationship Id="rId47" Type="http://schemas.openxmlformats.org/officeDocument/2006/relationships/customXml" Target="../../customXml/item1307.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2361.xml"/><Relationship Id="rId2" Type="http://schemas.openxmlformats.org/officeDocument/2006/relationships/customXml" Target="../../customXml/item298.xml"/><Relationship Id="rId16" Type="http://schemas.openxmlformats.org/officeDocument/2006/relationships/customXml" Target="../../customXml/item36.xml"/><Relationship Id="rId29" Type="http://schemas.openxmlformats.org/officeDocument/2006/relationships/customXml" Target="../../customXml/item1736.xml"/><Relationship Id="rId11" Type="http://schemas.openxmlformats.org/officeDocument/2006/relationships/customXml" Target="../../customXml/item1846.xml"/><Relationship Id="rId24" Type="http://schemas.openxmlformats.org/officeDocument/2006/relationships/customXml" Target="../../customXml/item1374.xml"/><Relationship Id="rId32" Type="http://schemas.openxmlformats.org/officeDocument/2006/relationships/customXml" Target="../../customXml/item2612.xml"/><Relationship Id="rId37" Type="http://schemas.openxmlformats.org/officeDocument/2006/relationships/customXml" Target="../../customXml/item948.xml"/><Relationship Id="rId40" Type="http://schemas.openxmlformats.org/officeDocument/2006/relationships/customXml" Target="../../customXml/item1139.xml"/><Relationship Id="rId45" Type="http://schemas.openxmlformats.org/officeDocument/2006/relationships/customXml" Target="../../customXml/item2137.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8.xml"/><Relationship Id="rId5" Type="http://schemas.openxmlformats.org/officeDocument/2006/relationships/customXml" Target="../../customXml/item2074.xml"/><Relationship Id="rId61" Type="http://schemas.openxmlformats.org/officeDocument/2006/relationships/image" Target="../media/image11.svg"/><Relationship Id="rId19" Type="http://schemas.openxmlformats.org/officeDocument/2006/relationships/customXml" Target="../../customXml/item2127.xml"/><Relationship Id="rId14" Type="http://schemas.openxmlformats.org/officeDocument/2006/relationships/customXml" Target="../../customXml/item2022.xml"/><Relationship Id="rId22" Type="http://schemas.openxmlformats.org/officeDocument/2006/relationships/customXml" Target="../../customXml/item945.xml"/><Relationship Id="rId27" Type="http://schemas.openxmlformats.org/officeDocument/2006/relationships/customXml" Target="../../customXml/item158.xml"/><Relationship Id="rId30" Type="http://schemas.openxmlformats.org/officeDocument/2006/relationships/customXml" Target="../../customXml/item1675.xml"/><Relationship Id="rId35" Type="http://schemas.openxmlformats.org/officeDocument/2006/relationships/customXml" Target="../../customXml/item620.xml"/><Relationship Id="rId43" Type="http://schemas.openxmlformats.org/officeDocument/2006/relationships/customXml" Target="../../customXml/item2711.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1865.xml"/><Relationship Id="rId51" Type="http://schemas.openxmlformats.org/officeDocument/2006/relationships/image" Target="../media/image2.png"/><Relationship Id="rId3" Type="http://schemas.openxmlformats.org/officeDocument/2006/relationships/customXml" Target="../../customXml/item1474.xml"/><Relationship Id="rId12" Type="http://schemas.openxmlformats.org/officeDocument/2006/relationships/customXml" Target="../../customXml/item1441.xml"/><Relationship Id="rId17" Type="http://schemas.openxmlformats.org/officeDocument/2006/relationships/customXml" Target="../../customXml/item2663.xml"/><Relationship Id="rId25" Type="http://schemas.openxmlformats.org/officeDocument/2006/relationships/customXml" Target="../../customXml/item1914.xml"/><Relationship Id="rId33" Type="http://schemas.openxmlformats.org/officeDocument/2006/relationships/customXml" Target="../../customXml/item585.xml"/><Relationship Id="rId38" Type="http://schemas.openxmlformats.org/officeDocument/2006/relationships/customXml" Target="../../customXml/item689.xml"/><Relationship Id="rId46" Type="http://schemas.openxmlformats.org/officeDocument/2006/relationships/customXml" Target="../../customXml/item675.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2560.xml"/><Relationship Id="rId41" Type="http://schemas.openxmlformats.org/officeDocument/2006/relationships/customXml" Target="../../customXml/item2313.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1429.xml"/><Relationship Id="rId6" Type="http://schemas.openxmlformats.org/officeDocument/2006/relationships/customXml" Target="../../customXml/item2173.xml"/><Relationship Id="rId15" Type="http://schemas.openxmlformats.org/officeDocument/2006/relationships/customXml" Target="../../customXml/item724.xml"/><Relationship Id="rId23" Type="http://schemas.openxmlformats.org/officeDocument/2006/relationships/customXml" Target="../../customXml/item1226.xml"/><Relationship Id="rId28" Type="http://schemas.openxmlformats.org/officeDocument/2006/relationships/customXml" Target="../../customXml/item1410.xml"/><Relationship Id="rId36" Type="http://schemas.openxmlformats.org/officeDocument/2006/relationships/customXml" Target="../../customXml/item1386.xml"/><Relationship Id="rId49" Type="http://schemas.openxmlformats.org/officeDocument/2006/relationships/notesSlide" Target="../notesSlides/notesSlide52.xml"/><Relationship Id="rId57" Type="http://schemas.openxmlformats.org/officeDocument/2006/relationships/slide" Target="slide59.xml"/><Relationship Id="rId10" Type="http://schemas.openxmlformats.org/officeDocument/2006/relationships/customXml" Target="../../customXml/item1773.xml"/><Relationship Id="rId31" Type="http://schemas.openxmlformats.org/officeDocument/2006/relationships/customXml" Target="../../customXml/item1099.xml"/><Relationship Id="rId44" Type="http://schemas.openxmlformats.org/officeDocument/2006/relationships/customXml" Target="../../customXml/item748.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2250.xml"/><Relationship Id="rId9" Type="http://schemas.openxmlformats.org/officeDocument/2006/relationships/customXml" Target="../../customXml/item630.xml"/><Relationship Id="rId13" Type="http://schemas.openxmlformats.org/officeDocument/2006/relationships/customXml" Target="../../customXml/item594.xml"/><Relationship Id="rId18" Type="http://schemas.openxmlformats.org/officeDocument/2006/relationships/customXml" Target="../../customXml/item565.xml"/><Relationship Id="rId39" Type="http://schemas.openxmlformats.org/officeDocument/2006/relationships/customXml" Target="../../customXml/item1549.xml"/><Relationship Id="rId34" Type="http://schemas.openxmlformats.org/officeDocument/2006/relationships/customXml" Target="../../customXml/item879.xml"/><Relationship Id="rId50" Type="http://schemas.openxmlformats.org/officeDocument/2006/relationships/image" Target="../media/image1.png"/><Relationship Id="rId55" Type="http://schemas.openxmlformats.org/officeDocument/2006/relationships/image" Target="../media/image6.png"/></Relationships>
</file>

<file path=ppt/slides/_rels/slide58.xml.rels><?xml version="1.0" encoding="UTF-8" standalone="yes"?>
<Relationships xmlns="http://schemas.openxmlformats.org/package/2006/relationships"><Relationship Id="rId26" Type="http://schemas.openxmlformats.org/officeDocument/2006/relationships/customXml" Target="../../customXml/item2675.xml"/><Relationship Id="rId21" Type="http://schemas.openxmlformats.org/officeDocument/2006/relationships/customXml" Target="../../customXml/item910.xml"/><Relationship Id="rId42" Type="http://schemas.openxmlformats.org/officeDocument/2006/relationships/customXml" Target="../../customXml/item2252.xml"/><Relationship Id="rId47" Type="http://schemas.openxmlformats.org/officeDocument/2006/relationships/customXml" Target="../../customXml/item2376.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1894.xml"/><Relationship Id="rId11" Type="http://schemas.openxmlformats.org/officeDocument/2006/relationships/customXml" Target="../../customXml/item1506.xml"/><Relationship Id="rId24" Type="http://schemas.openxmlformats.org/officeDocument/2006/relationships/customXml" Target="../../customXml/item2695.xml"/><Relationship Id="rId32" Type="http://schemas.openxmlformats.org/officeDocument/2006/relationships/customXml" Target="../../customXml/item1571.xml"/><Relationship Id="rId37" Type="http://schemas.openxmlformats.org/officeDocument/2006/relationships/customXml" Target="../../customXml/item676.xml"/><Relationship Id="rId40" Type="http://schemas.openxmlformats.org/officeDocument/2006/relationships/customXml" Target="../../customXml/item1108.xml"/><Relationship Id="rId45" Type="http://schemas.openxmlformats.org/officeDocument/2006/relationships/customXml" Target="../../customXml/item15.xml"/><Relationship Id="rId53" Type="http://schemas.openxmlformats.org/officeDocument/2006/relationships/customXml" Target="../../customXml/item2292.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795.xml"/><Relationship Id="rId61" Type="http://schemas.openxmlformats.org/officeDocument/2006/relationships/image" Target="../media/image4.png"/><Relationship Id="rId19" Type="http://schemas.openxmlformats.org/officeDocument/2006/relationships/customXml" Target="../../customXml/item1264.xml"/><Relationship Id="rId14" Type="http://schemas.openxmlformats.org/officeDocument/2006/relationships/customXml" Target="../../customXml/item1663.xml"/><Relationship Id="rId22" Type="http://schemas.openxmlformats.org/officeDocument/2006/relationships/customXml" Target="../../customXml/item473.xml"/><Relationship Id="rId27" Type="http://schemas.openxmlformats.org/officeDocument/2006/relationships/customXml" Target="../../customXml/item311.xml"/><Relationship Id="rId30" Type="http://schemas.openxmlformats.org/officeDocument/2006/relationships/customXml" Target="../../customXml/item161.xml"/><Relationship Id="rId35" Type="http://schemas.openxmlformats.org/officeDocument/2006/relationships/customXml" Target="../../customXml/item801.xml"/><Relationship Id="rId43" Type="http://schemas.openxmlformats.org/officeDocument/2006/relationships/customXml" Target="../../customXml/item1986.xml"/><Relationship Id="rId48" Type="http://schemas.openxmlformats.org/officeDocument/2006/relationships/customXml" Target="../../customXml/item116.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7.xml"/><Relationship Id="rId8" Type="http://schemas.openxmlformats.org/officeDocument/2006/relationships/customXml" Target="../../customXml/item426.xml"/><Relationship Id="rId51" Type="http://schemas.openxmlformats.org/officeDocument/2006/relationships/customXml" Target="../../customXml/item219.xml"/><Relationship Id="rId72" Type="http://schemas.openxmlformats.org/officeDocument/2006/relationships/image" Target="../media/image85.svg"/><Relationship Id="rId3" Type="http://schemas.openxmlformats.org/officeDocument/2006/relationships/customXml" Target="../../customXml/item2273.xml"/><Relationship Id="rId12" Type="http://schemas.openxmlformats.org/officeDocument/2006/relationships/customXml" Target="../../customXml/item899.xml"/><Relationship Id="rId17" Type="http://schemas.openxmlformats.org/officeDocument/2006/relationships/customXml" Target="../../customXml/item1523.xml"/><Relationship Id="rId25" Type="http://schemas.openxmlformats.org/officeDocument/2006/relationships/customXml" Target="../../customXml/item1643.xml"/><Relationship Id="rId33" Type="http://schemas.openxmlformats.org/officeDocument/2006/relationships/customXml" Target="../../customXml/item2558.xml"/><Relationship Id="rId38" Type="http://schemas.openxmlformats.org/officeDocument/2006/relationships/customXml" Target="../../customXml/item1022.xml"/><Relationship Id="rId46" Type="http://schemas.openxmlformats.org/officeDocument/2006/relationships/customXml" Target="../../customXml/item2161.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667.xml"/><Relationship Id="rId41" Type="http://schemas.openxmlformats.org/officeDocument/2006/relationships/customXml" Target="../../customXml/item1672.xml"/><Relationship Id="rId54" Type="http://schemas.openxmlformats.org/officeDocument/2006/relationships/customXml" Target="../../customXml/item328.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2497.xml"/><Relationship Id="rId6" Type="http://schemas.openxmlformats.org/officeDocument/2006/relationships/customXml" Target="../../customXml/item1700.xml"/><Relationship Id="rId15" Type="http://schemas.openxmlformats.org/officeDocument/2006/relationships/customXml" Target="../../customXml/item415.xml"/><Relationship Id="rId23" Type="http://schemas.openxmlformats.org/officeDocument/2006/relationships/customXml" Target="../../customXml/item998.xml"/><Relationship Id="rId28" Type="http://schemas.openxmlformats.org/officeDocument/2006/relationships/customXml" Target="../../customXml/item1546.xml"/><Relationship Id="rId36" Type="http://schemas.openxmlformats.org/officeDocument/2006/relationships/customXml" Target="../../customXml/item2155.xml"/><Relationship Id="rId49" Type="http://schemas.openxmlformats.org/officeDocument/2006/relationships/customXml" Target="../../customXml/item128.xml"/><Relationship Id="rId57" Type="http://schemas.openxmlformats.org/officeDocument/2006/relationships/notesSlide" Target="../notesSlides/notesSlide53.xml"/><Relationship Id="rId10" Type="http://schemas.openxmlformats.org/officeDocument/2006/relationships/customXml" Target="../../customXml/item2377.xml"/><Relationship Id="rId31" Type="http://schemas.openxmlformats.org/officeDocument/2006/relationships/customXml" Target="../../customXml/item1127.xml"/><Relationship Id="rId44" Type="http://schemas.openxmlformats.org/officeDocument/2006/relationships/customXml" Target="../../customXml/item2562.xml"/><Relationship Id="rId52" Type="http://schemas.openxmlformats.org/officeDocument/2006/relationships/customXml" Target="../../customXml/item1106.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2166.xml"/><Relationship Id="rId9" Type="http://schemas.openxmlformats.org/officeDocument/2006/relationships/customXml" Target="../../customXml/item2207.xml"/><Relationship Id="rId13" Type="http://schemas.openxmlformats.org/officeDocument/2006/relationships/customXml" Target="../../customXml/item1949.xml"/><Relationship Id="rId18" Type="http://schemas.openxmlformats.org/officeDocument/2006/relationships/customXml" Target="../../customXml/item545.xml"/><Relationship Id="rId39" Type="http://schemas.openxmlformats.org/officeDocument/2006/relationships/customXml" Target="../../customXml/item695.xml"/><Relationship Id="rId34" Type="http://schemas.openxmlformats.org/officeDocument/2006/relationships/customXml" Target="../../customXml/item1532.xml"/><Relationship Id="rId50" Type="http://schemas.openxmlformats.org/officeDocument/2006/relationships/customXml" Target="../../customXml/item2183.xml"/><Relationship Id="rId55" Type="http://schemas.openxmlformats.org/officeDocument/2006/relationships/customXml" Target="../../customXml/item1845.xml"/><Relationship Id="rId76" Type="http://schemas.openxmlformats.org/officeDocument/2006/relationships/image" Target="../media/image89.svg"/><Relationship Id="rId7" Type="http://schemas.openxmlformats.org/officeDocument/2006/relationships/customXml" Target="../../customXml/item2064.xml"/><Relationship Id="rId71" Type="http://schemas.openxmlformats.org/officeDocument/2006/relationships/image" Target="../media/image84.png"/><Relationship Id="rId2" Type="http://schemas.openxmlformats.org/officeDocument/2006/relationships/customXml" Target="../../customXml/item1827.xml"/><Relationship Id="rId29" Type="http://schemas.openxmlformats.org/officeDocument/2006/relationships/customXml" Target="../../customXml/item2139.xml"/></Relationships>
</file>

<file path=ppt/slides/_rels/slide59.xml.rels><?xml version="1.0" encoding="UTF-8" standalone="yes"?>
<Relationships xmlns="http://schemas.openxmlformats.org/package/2006/relationships"><Relationship Id="rId13" Type="http://schemas.openxmlformats.org/officeDocument/2006/relationships/customXml" Target="../../customXml/item2160.xml"/><Relationship Id="rId18" Type="http://schemas.openxmlformats.org/officeDocument/2006/relationships/customXml" Target="../../customXml/item1513.xml"/><Relationship Id="rId26" Type="http://schemas.openxmlformats.org/officeDocument/2006/relationships/customXml" Target="../../customXml/item104.xml"/><Relationship Id="rId39" Type="http://schemas.openxmlformats.org/officeDocument/2006/relationships/image" Target="../media/image1.png"/><Relationship Id="rId21" Type="http://schemas.openxmlformats.org/officeDocument/2006/relationships/customXml" Target="../../customXml/item2153.xml"/><Relationship Id="rId34" Type="http://schemas.openxmlformats.org/officeDocument/2006/relationships/customXml" Target="../../customXml/item2741.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34.xml"/><Relationship Id="rId2" Type="http://schemas.openxmlformats.org/officeDocument/2006/relationships/customXml" Target="../../customXml/item1732.xml"/><Relationship Id="rId16" Type="http://schemas.openxmlformats.org/officeDocument/2006/relationships/customXml" Target="../../customXml/item2564.xml"/><Relationship Id="rId29" Type="http://schemas.openxmlformats.org/officeDocument/2006/relationships/customXml" Target="../../customXml/item297.xml"/><Relationship Id="rId11" Type="http://schemas.openxmlformats.org/officeDocument/2006/relationships/customXml" Target="../../customXml/item373.xml"/><Relationship Id="rId24" Type="http://schemas.openxmlformats.org/officeDocument/2006/relationships/customXml" Target="../../customXml/item1094.xml"/><Relationship Id="rId32" Type="http://schemas.openxmlformats.org/officeDocument/2006/relationships/customXml" Target="../../customXml/item49.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1040.xml"/><Relationship Id="rId10" Type="http://schemas.openxmlformats.org/officeDocument/2006/relationships/customXml" Target="../../customXml/item95.xml"/><Relationship Id="rId19" Type="http://schemas.openxmlformats.org/officeDocument/2006/relationships/customXml" Target="../../customXml/item860.xml"/><Relationship Id="rId31" Type="http://schemas.openxmlformats.org/officeDocument/2006/relationships/customXml" Target="../../customXml/item1245.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2575.xml"/><Relationship Id="rId9" Type="http://schemas.openxmlformats.org/officeDocument/2006/relationships/customXml" Target="../../customXml/item1397.xml"/><Relationship Id="rId14" Type="http://schemas.openxmlformats.org/officeDocument/2006/relationships/customXml" Target="../../customXml/item534.xml"/><Relationship Id="rId22" Type="http://schemas.openxmlformats.org/officeDocument/2006/relationships/customXml" Target="../../customXml/item887.xml"/><Relationship Id="rId27" Type="http://schemas.openxmlformats.org/officeDocument/2006/relationships/customXml" Target="../../customXml/item2085.xml"/><Relationship Id="rId30" Type="http://schemas.openxmlformats.org/officeDocument/2006/relationships/customXml" Target="../../customXml/item475.xml"/><Relationship Id="rId35" Type="http://schemas.openxmlformats.org/officeDocument/2006/relationships/customXml" Target="../../customXml/item858.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778.xml"/><Relationship Id="rId51" Type="http://schemas.openxmlformats.org/officeDocument/2006/relationships/image" Target="../media/image77.png"/><Relationship Id="rId3" Type="http://schemas.openxmlformats.org/officeDocument/2006/relationships/customXml" Target="../../customXml/item310.xml"/><Relationship Id="rId12" Type="http://schemas.openxmlformats.org/officeDocument/2006/relationships/customXml" Target="../../customXml/item601.xml"/><Relationship Id="rId17" Type="http://schemas.openxmlformats.org/officeDocument/2006/relationships/customXml" Target="../../customXml/item2554.xml"/><Relationship Id="rId25" Type="http://schemas.openxmlformats.org/officeDocument/2006/relationships/customXml" Target="../../customXml/item1167.xml"/><Relationship Id="rId33" Type="http://schemas.openxmlformats.org/officeDocument/2006/relationships/customXml" Target="../../customXml/item390.xml"/><Relationship Id="rId38" Type="http://schemas.openxmlformats.org/officeDocument/2006/relationships/notesSlide" Target="../notesSlides/notesSlide54.xml"/><Relationship Id="rId46" Type="http://schemas.openxmlformats.org/officeDocument/2006/relationships/slide" Target="slide60.xml"/><Relationship Id="rId20" Type="http://schemas.openxmlformats.org/officeDocument/2006/relationships/customXml" Target="../../customXml/item820.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2461.xml"/><Relationship Id="rId6" Type="http://schemas.openxmlformats.org/officeDocument/2006/relationships/customXml" Target="../../customXml/item608.xml"/><Relationship Id="rId15" Type="http://schemas.openxmlformats.org/officeDocument/2006/relationships/customXml" Target="../../customXml/item172.xml"/><Relationship Id="rId23" Type="http://schemas.openxmlformats.org/officeDocument/2006/relationships/customXml" Target="../../customXml/item2751.xml"/><Relationship Id="rId28" Type="http://schemas.openxmlformats.org/officeDocument/2006/relationships/customXml" Target="../../customXml/item1398.xml"/><Relationship Id="rId36" Type="http://schemas.openxmlformats.org/officeDocument/2006/relationships/customXml" Target="../../customXml/item1992.xml"/><Relationship Id="rId49" Type="http://schemas.openxmlformats.org/officeDocument/2006/relationships/image" Target="../media/image75.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232.xml"/><Relationship Id="rId21" Type="http://schemas.openxmlformats.org/officeDocument/2006/relationships/customXml" Target="../../customXml/item561.xml"/><Relationship Id="rId42" Type="http://schemas.openxmlformats.org/officeDocument/2006/relationships/customXml" Target="../../customXml/item195.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2418.xml"/><Relationship Id="rId11" Type="http://schemas.openxmlformats.org/officeDocument/2006/relationships/customXml" Target="../../customXml/item465.xml"/><Relationship Id="rId24" Type="http://schemas.openxmlformats.org/officeDocument/2006/relationships/customXml" Target="../../customXml/item2639.xml"/><Relationship Id="rId32" Type="http://schemas.openxmlformats.org/officeDocument/2006/relationships/customXml" Target="../../customXml/item464.xml"/><Relationship Id="rId37" Type="http://schemas.openxmlformats.org/officeDocument/2006/relationships/customXml" Target="../../customXml/item1263.xml"/><Relationship Id="rId40" Type="http://schemas.openxmlformats.org/officeDocument/2006/relationships/customXml" Target="../../customXml/item837.xml"/><Relationship Id="rId45" Type="http://schemas.openxmlformats.org/officeDocument/2006/relationships/customXml" Target="../../customXml/item2116.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776.xml"/><Relationship Id="rId61" Type="http://schemas.openxmlformats.org/officeDocument/2006/relationships/image" Target="../media/image12.png"/><Relationship Id="rId19" Type="http://schemas.openxmlformats.org/officeDocument/2006/relationships/customXml" Target="../../customXml/item2356.xml"/><Relationship Id="rId14" Type="http://schemas.openxmlformats.org/officeDocument/2006/relationships/customXml" Target="../../customXml/item2651.xml"/><Relationship Id="rId22" Type="http://schemas.openxmlformats.org/officeDocument/2006/relationships/customXml" Target="../../customXml/item1972.xml"/><Relationship Id="rId27" Type="http://schemas.openxmlformats.org/officeDocument/2006/relationships/customXml" Target="../../customXml/item826.xml"/><Relationship Id="rId30" Type="http://schemas.openxmlformats.org/officeDocument/2006/relationships/customXml" Target="../../customXml/item1481.xml"/><Relationship Id="rId35" Type="http://schemas.openxmlformats.org/officeDocument/2006/relationships/customXml" Target="../../customXml/item370.xml"/><Relationship Id="rId43" Type="http://schemas.openxmlformats.org/officeDocument/2006/relationships/customXml" Target="../../customXml/item1311.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444.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2047.xml"/><Relationship Id="rId12" Type="http://schemas.openxmlformats.org/officeDocument/2006/relationships/customXml" Target="../../customXml/item1843.xml"/><Relationship Id="rId17" Type="http://schemas.openxmlformats.org/officeDocument/2006/relationships/customXml" Target="../../customXml/item440.xml"/><Relationship Id="rId25" Type="http://schemas.openxmlformats.org/officeDocument/2006/relationships/customXml" Target="../../customXml/item1102.xml"/><Relationship Id="rId33" Type="http://schemas.openxmlformats.org/officeDocument/2006/relationships/customXml" Target="../../customXml/item306.xml"/><Relationship Id="rId38" Type="http://schemas.openxmlformats.org/officeDocument/2006/relationships/customXml" Target="../../customXml/item2088.xml"/><Relationship Id="rId46" Type="http://schemas.openxmlformats.org/officeDocument/2006/relationships/customXml" Target="../../customXml/item1715.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230.xml"/><Relationship Id="rId41" Type="http://schemas.openxmlformats.org/officeDocument/2006/relationships/customXml" Target="../../customXml/item2078.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719.xml"/><Relationship Id="rId6" Type="http://schemas.openxmlformats.org/officeDocument/2006/relationships/customXml" Target="../../customXml/item2588.xml"/><Relationship Id="rId15" Type="http://schemas.openxmlformats.org/officeDocument/2006/relationships/customXml" Target="../../customXml/item276.xml"/><Relationship Id="rId23" Type="http://schemas.openxmlformats.org/officeDocument/2006/relationships/customXml" Target="../../customXml/item2019.xml"/><Relationship Id="rId28" Type="http://schemas.openxmlformats.org/officeDocument/2006/relationships/customXml" Target="../../customXml/item893.xml"/><Relationship Id="rId36" Type="http://schemas.openxmlformats.org/officeDocument/2006/relationships/customXml" Target="../../customXml/item1616.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490.xml"/><Relationship Id="rId31" Type="http://schemas.openxmlformats.org/officeDocument/2006/relationships/customXml" Target="../../customXml/item919.xml"/><Relationship Id="rId44" Type="http://schemas.openxmlformats.org/officeDocument/2006/relationships/customXml" Target="../../customXml/item821.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1487.xml"/><Relationship Id="rId9" Type="http://schemas.openxmlformats.org/officeDocument/2006/relationships/customXml" Target="../../customXml/item201.xml"/><Relationship Id="rId13" Type="http://schemas.openxmlformats.org/officeDocument/2006/relationships/customXml" Target="../../customXml/item2024.xml"/><Relationship Id="rId18" Type="http://schemas.openxmlformats.org/officeDocument/2006/relationships/customXml" Target="../../customXml/item2191.xml"/><Relationship Id="rId39" Type="http://schemas.openxmlformats.org/officeDocument/2006/relationships/customXml" Target="../../customXml/item1015.xml"/><Relationship Id="rId34" Type="http://schemas.openxmlformats.org/officeDocument/2006/relationships/customXml" Target="../../customXml/item1403.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259.xml"/><Relationship Id="rId71" Type="http://schemas.openxmlformats.org/officeDocument/2006/relationships/image" Target="../media/image22.png"/><Relationship Id="rId2" Type="http://schemas.openxmlformats.org/officeDocument/2006/relationships/customXml" Target="../../customXml/item2431.xml"/><Relationship Id="rId29" Type="http://schemas.openxmlformats.org/officeDocument/2006/relationships/customXml" Target="../../customXml/item535.xml"/></Relationships>
</file>

<file path=ppt/slides/_rels/slide60.xml.rels><?xml version="1.0" encoding="UTF-8" standalone="yes"?>
<Relationships xmlns="http://schemas.openxmlformats.org/package/2006/relationships"><Relationship Id="rId13" Type="http://schemas.openxmlformats.org/officeDocument/2006/relationships/customXml" Target="../../customXml/item1095.xml"/><Relationship Id="rId18" Type="http://schemas.openxmlformats.org/officeDocument/2006/relationships/customXml" Target="../../customXml/item423.xml"/><Relationship Id="rId26" Type="http://schemas.openxmlformats.org/officeDocument/2006/relationships/customXml" Target="../../customXml/item1614.xml"/><Relationship Id="rId39" Type="http://schemas.openxmlformats.org/officeDocument/2006/relationships/image" Target="../media/image1.png"/><Relationship Id="rId21" Type="http://schemas.openxmlformats.org/officeDocument/2006/relationships/customXml" Target="../../customXml/item275.xml"/><Relationship Id="rId34" Type="http://schemas.openxmlformats.org/officeDocument/2006/relationships/customXml" Target="../../customXml/item1960.xml"/><Relationship Id="rId42" Type="http://schemas.openxmlformats.org/officeDocument/2006/relationships/image" Target="../media/image4.png"/><Relationship Id="rId47" Type="http://schemas.openxmlformats.org/officeDocument/2006/relationships/slide" Target="slide61.xml"/><Relationship Id="rId50" Type="http://schemas.openxmlformats.org/officeDocument/2006/relationships/image" Target="../media/image20.png"/><Relationship Id="rId55" Type="http://schemas.openxmlformats.org/officeDocument/2006/relationships/image" Target="../media/image91.svg"/><Relationship Id="rId7" Type="http://schemas.openxmlformats.org/officeDocument/2006/relationships/customXml" Target="../../customXml/item1412.xml"/><Relationship Id="rId2" Type="http://schemas.openxmlformats.org/officeDocument/2006/relationships/customXml" Target="../../customXml/item2686.xml"/><Relationship Id="rId16" Type="http://schemas.openxmlformats.org/officeDocument/2006/relationships/customXml" Target="../../customXml/item1044.xml"/><Relationship Id="rId29" Type="http://schemas.openxmlformats.org/officeDocument/2006/relationships/customXml" Target="../../customXml/item2625.xml"/><Relationship Id="rId11" Type="http://schemas.openxmlformats.org/officeDocument/2006/relationships/customXml" Target="../../customXml/item1559.xml"/><Relationship Id="rId24" Type="http://schemas.openxmlformats.org/officeDocument/2006/relationships/customXml" Target="../../customXml/item743.xml"/><Relationship Id="rId32" Type="http://schemas.openxmlformats.org/officeDocument/2006/relationships/customXml" Target="../../customXml/item1520.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25.svg"/><Relationship Id="rId5" Type="http://schemas.openxmlformats.org/officeDocument/2006/relationships/customXml" Target="../../customXml/item2363.xml"/><Relationship Id="rId19" Type="http://schemas.openxmlformats.org/officeDocument/2006/relationships/customXml" Target="../../customXml/item1171.xml"/><Relationship Id="rId4" Type="http://schemas.openxmlformats.org/officeDocument/2006/relationships/customXml" Target="../../customXml/item2283.xml"/><Relationship Id="rId9" Type="http://schemas.openxmlformats.org/officeDocument/2006/relationships/customXml" Target="../../customXml/item1036.xml"/><Relationship Id="rId14" Type="http://schemas.openxmlformats.org/officeDocument/2006/relationships/customXml" Target="../../customXml/item827.xml"/><Relationship Id="rId22" Type="http://schemas.openxmlformats.org/officeDocument/2006/relationships/customXml" Target="../../customXml/item166.xml"/><Relationship Id="rId27" Type="http://schemas.openxmlformats.org/officeDocument/2006/relationships/customXml" Target="../../customXml/item1968.xml"/><Relationship Id="rId30" Type="http://schemas.openxmlformats.org/officeDocument/2006/relationships/customXml" Target="../../customXml/item603.xml"/><Relationship Id="rId35" Type="http://schemas.openxmlformats.org/officeDocument/2006/relationships/customXml" Target="../../customXml/item533.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8.png"/><Relationship Id="rId8" Type="http://schemas.openxmlformats.org/officeDocument/2006/relationships/customXml" Target="../../customXml/item2475.xml"/><Relationship Id="rId51" Type="http://schemas.openxmlformats.org/officeDocument/2006/relationships/image" Target="../media/image21.svg"/><Relationship Id="rId3" Type="http://schemas.openxmlformats.org/officeDocument/2006/relationships/customXml" Target="../../customXml/item617.xml"/><Relationship Id="rId12" Type="http://schemas.openxmlformats.org/officeDocument/2006/relationships/customXml" Target="../../customXml/item495.xml"/><Relationship Id="rId17" Type="http://schemas.openxmlformats.org/officeDocument/2006/relationships/customXml" Target="../../customXml/item2165.xml"/><Relationship Id="rId25" Type="http://schemas.openxmlformats.org/officeDocument/2006/relationships/customXml" Target="../../customXml/item1338.xml"/><Relationship Id="rId33" Type="http://schemas.openxmlformats.org/officeDocument/2006/relationships/customXml" Target="../../customXml/item1057.xml"/><Relationship Id="rId38" Type="http://schemas.openxmlformats.org/officeDocument/2006/relationships/notesSlide" Target="../notesSlides/notesSlide55.xml"/><Relationship Id="rId46" Type="http://schemas.openxmlformats.org/officeDocument/2006/relationships/slide" Target="slide62.xml"/><Relationship Id="rId20" Type="http://schemas.openxmlformats.org/officeDocument/2006/relationships/customXml" Target="../../customXml/item1800.xml"/><Relationship Id="rId41" Type="http://schemas.openxmlformats.org/officeDocument/2006/relationships/image" Target="../media/image3.png"/><Relationship Id="rId54" Type="http://schemas.openxmlformats.org/officeDocument/2006/relationships/image" Target="../media/image90.png"/><Relationship Id="rId1" Type="http://schemas.openxmlformats.org/officeDocument/2006/relationships/customXml" Target="../../customXml/item2382.xml"/><Relationship Id="rId6" Type="http://schemas.openxmlformats.org/officeDocument/2006/relationships/customXml" Target="../../customXml/item2452.xml"/><Relationship Id="rId15" Type="http://schemas.openxmlformats.org/officeDocument/2006/relationships/customXml" Target="../../customXml/item1888.xml"/><Relationship Id="rId23" Type="http://schemas.openxmlformats.org/officeDocument/2006/relationships/customXml" Target="../../customXml/item1905.xml"/><Relationship Id="rId28" Type="http://schemas.openxmlformats.org/officeDocument/2006/relationships/customXml" Target="../../customXml/item1088.xml"/><Relationship Id="rId36" Type="http://schemas.openxmlformats.org/officeDocument/2006/relationships/customXml" Target="../../customXml/item1683.xml"/><Relationship Id="rId49" Type="http://schemas.openxmlformats.org/officeDocument/2006/relationships/image" Target="../media/image11.svg"/><Relationship Id="rId57" Type="http://schemas.openxmlformats.org/officeDocument/2006/relationships/image" Target="../media/image9.svg"/><Relationship Id="rId10" Type="http://schemas.openxmlformats.org/officeDocument/2006/relationships/customXml" Target="../../customXml/item900.xml"/><Relationship Id="rId31" Type="http://schemas.openxmlformats.org/officeDocument/2006/relationships/customXml" Target="../../customXml/item130.xml"/><Relationship Id="rId44" Type="http://schemas.openxmlformats.org/officeDocument/2006/relationships/image" Target="../media/image6.png"/><Relationship Id="rId52" Type="http://schemas.openxmlformats.org/officeDocument/2006/relationships/image" Target="../media/image24.png"/></Relationships>
</file>

<file path=ppt/slides/_rels/slide61.xml.rels><?xml version="1.0" encoding="UTF-8" standalone="yes"?>
<Relationships xmlns="http://schemas.openxmlformats.org/package/2006/relationships"><Relationship Id="rId26" Type="http://schemas.openxmlformats.org/officeDocument/2006/relationships/customXml" Target="../../customXml/item1551.xml"/><Relationship Id="rId21" Type="http://schemas.openxmlformats.org/officeDocument/2006/relationships/customXml" Target="../../customXml/item1716.xml"/><Relationship Id="rId34" Type="http://schemas.openxmlformats.org/officeDocument/2006/relationships/customXml" Target="../../customXml/item2320.xml"/><Relationship Id="rId42" Type="http://schemas.openxmlformats.org/officeDocument/2006/relationships/customXml" Target="../../customXml/item27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941.xml"/><Relationship Id="rId2" Type="http://schemas.openxmlformats.org/officeDocument/2006/relationships/customXml" Target="../../customXml/item1676.xml"/><Relationship Id="rId16" Type="http://schemas.openxmlformats.org/officeDocument/2006/relationships/customXml" Target="../../customXml/item1852.xml"/><Relationship Id="rId29" Type="http://schemas.openxmlformats.org/officeDocument/2006/relationships/customXml" Target="../../customXml/item1973.xml"/><Relationship Id="rId11" Type="http://schemas.openxmlformats.org/officeDocument/2006/relationships/customXml" Target="../../customXml/item2733.xml"/><Relationship Id="rId24" Type="http://schemas.openxmlformats.org/officeDocument/2006/relationships/customXml" Target="../../customXml/item167.xml"/><Relationship Id="rId32" Type="http://schemas.openxmlformats.org/officeDocument/2006/relationships/customXml" Target="../../customXml/item2704.xml"/><Relationship Id="rId37" Type="http://schemas.openxmlformats.org/officeDocument/2006/relationships/customXml" Target="../../customXml/item1963.xml"/><Relationship Id="rId40" Type="http://schemas.openxmlformats.org/officeDocument/2006/relationships/customXml" Target="../../customXml/item2230.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253.xml"/><Relationship Id="rId61" Type="http://schemas.openxmlformats.org/officeDocument/2006/relationships/image" Target="../media/image91.svg"/><Relationship Id="rId19" Type="http://schemas.openxmlformats.org/officeDocument/2006/relationships/customXml" Target="../../customXml/item2192.xml"/><Relationship Id="rId14" Type="http://schemas.openxmlformats.org/officeDocument/2006/relationships/customXml" Target="../../customXml/item962.xml"/><Relationship Id="rId22" Type="http://schemas.openxmlformats.org/officeDocument/2006/relationships/customXml" Target="../../customXml/item1073.xml"/><Relationship Id="rId27" Type="http://schemas.openxmlformats.org/officeDocument/2006/relationships/customXml" Target="../../customXml/item2719.xml"/><Relationship Id="rId30" Type="http://schemas.openxmlformats.org/officeDocument/2006/relationships/customXml" Target="../../customXml/item1115.xml"/><Relationship Id="rId35" Type="http://schemas.openxmlformats.org/officeDocument/2006/relationships/customXml" Target="../../customXml/item604.xml"/><Relationship Id="rId43" Type="http://schemas.openxmlformats.org/officeDocument/2006/relationships/customXml" Target="../../customXml/item974.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60.xml"/><Relationship Id="rId8" Type="http://schemas.openxmlformats.org/officeDocument/2006/relationships/customXml" Target="../../customXml/item229.xml"/><Relationship Id="rId51" Type="http://schemas.openxmlformats.org/officeDocument/2006/relationships/image" Target="../media/image5.png"/><Relationship Id="rId3" Type="http://schemas.openxmlformats.org/officeDocument/2006/relationships/customXml" Target="../../customXml/item2223.xml"/><Relationship Id="rId12" Type="http://schemas.openxmlformats.org/officeDocument/2006/relationships/customXml" Target="../../customXml/item2091.xml"/><Relationship Id="rId17" Type="http://schemas.openxmlformats.org/officeDocument/2006/relationships/customXml" Target="../../customXml/item1797.xml"/><Relationship Id="rId25" Type="http://schemas.openxmlformats.org/officeDocument/2006/relationships/customXml" Target="../../customXml/item2172.xml"/><Relationship Id="rId33" Type="http://schemas.openxmlformats.org/officeDocument/2006/relationships/customXml" Target="../../customXml/item2529.xml"/><Relationship Id="rId38" Type="http://schemas.openxmlformats.org/officeDocument/2006/relationships/customXml" Target="../../customXml/item753.xml"/><Relationship Id="rId46" Type="http://schemas.openxmlformats.org/officeDocument/2006/relationships/notesSlide" Target="../notesSlides/notesSlide56.xml"/><Relationship Id="rId59" Type="http://schemas.openxmlformats.org/officeDocument/2006/relationships/image" Target="../media/image25.svg"/><Relationship Id="rId20" Type="http://schemas.openxmlformats.org/officeDocument/2006/relationships/customXml" Target="../../customXml/item575.xml"/><Relationship Id="rId41" Type="http://schemas.openxmlformats.org/officeDocument/2006/relationships/customXml" Target="../../customXml/item922.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1368.xml"/><Relationship Id="rId6" Type="http://schemas.openxmlformats.org/officeDocument/2006/relationships/customXml" Target="../../customXml/item648.xml"/><Relationship Id="rId15" Type="http://schemas.openxmlformats.org/officeDocument/2006/relationships/customXml" Target="../../customXml/item2557.xml"/><Relationship Id="rId23" Type="http://schemas.openxmlformats.org/officeDocument/2006/relationships/customXml" Target="../../customXml/item2455.xml"/><Relationship Id="rId28" Type="http://schemas.openxmlformats.org/officeDocument/2006/relationships/customXml" Target="../../customXml/item1117.xml"/><Relationship Id="rId36" Type="http://schemas.openxmlformats.org/officeDocument/2006/relationships/customXml" Target="../../customXml/item851.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2294.xml"/><Relationship Id="rId31" Type="http://schemas.openxmlformats.org/officeDocument/2006/relationships/customXml" Target="../../customXml/item88.xml"/><Relationship Id="rId44" Type="http://schemas.openxmlformats.org/officeDocument/2006/relationships/customXml" Target="../../customXml/item2164.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1903.xml"/><Relationship Id="rId9" Type="http://schemas.openxmlformats.org/officeDocument/2006/relationships/customXml" Target="../../customXml/item518.xml"/><Relationship Id="rId13" Type="http://schemas.openxmlformats.org/officeDocument/2006/relationships/customXml" Target="../../customXml/item349.xml"/><Relationship Id="rId18" Type="http://schemas.openxmlformats.org/officeDocument/2006/relationships/customXml" Target="../../customXml/item756.xml"/><Relationship Id="rId39" Type="http://schemas.openxmlformats.org/officeDocument/2006/relationships/customXml" Target="../../customXml/item802.xml"/></Relationships>
</file>

<file path=ppt/slides/_rels/slide62.xml.rels><?xml version="1.0" encoding="UTF-8" standalone="yes"?>
<Relationships xmlns="http://schemas.openxmlformats.org/package/2006/relationships"><Relationship Id="rId8" Type="http://schemas.openxmlformats.org/officeDocument/2006/relationships/customXml" Target="../../customXml/item413.xml"/><Relationship Id="rId13" Type="http://schemas.openxmlformats.org/officeDocument/2006/relationships/customXml" Target="../../customXml/item1763.xml"/><Relationship Id="rId18" Type="http://schemas.openxmlformats.org/officeDocument/2006/relationships/customXml" Target="../../customXml/item1355.xml"/><Relationship Id="rId26" Type="http://schemas.openxmlformats.org/officeDocument/2006/relationships/image" Target="../media/image3.png"/><Relationship Id="rId3" Type="http://schemas.openxmlformats.org/officeDocument/2006/relationships/customXml" Target="../../customXml/item1035.xml"/><Relationship Id="rId21" Type="http://schemas.openxmlformats.org/officeDocument/2006/relationships/customXml" Target="../../customXml/item2509.xml"/><Relationship Id="rId7" Type="http://schemas.openxmlformats.org/officeDocument/2006/relationships/customXml" Target="../../customXml/item2725.xml"/><Relationship Id="rId12" Type="http://schemas.openxmlformats.org/officeDocument/2006/relationships/customXml" Target="../../customXml/item157.xml"/><Relationship Id="rId17" Type="http://schemas.openxmlformats.org/officeDocument/2006/relationships/customXml" Target="../../customXml/item890.xml"/><Relationship Id="rId25" Type="http://schemas.openxmlformats.org/officeDocument/2006/relationships/image" Target="../media/image2.png"/><Relationship Id="rId2" Type="http://schemas.openxmlformats.org/officeDocument/2006/relationships/customXml" Target="../../customXml/item2489.xml"/><Relationship Id="rId16" Type="http://schemas.openxmlformats.org/officeDocument/2006/relationships/customXml" Target="../../customXml/item1574.xml"/><Relationship Id="rId20" Type="http://schemas.openxmlformats.org/officeDocument/2006/relationships/customXml" Target="../../customXml/item2746.xml"/><Relationship Id="rId29" Type="http://schemas.openxmlformats.org/officeDocument/2006/relationships/image" Target="../media/image6.png"/><Relationship Id="rId1" Type="http://schemas.openxmlformats.org/officeDocument/2006/relationships/customXml" Target="../../customXml/item2244.xml"/><Relationship Id="rId6" Type="http://schemas.openxmlformats.org/officeDocument/2006/relationships/customXml" Target="../../customXml/item1674.xml"/><Relationship Id="rId11" Type="http://schemas.openxmlformats.org/officeDocument/2006/relationships/customXml" Target="../../customXml/item1107.xml"/><Relationship Id="rId24" Type="http://schemas.openxmlformats.org/officeDocument/2006/relationships/image" Target="../media/image1.png"/><Relationship Id="rId5" Type="http://schemas.openxmlformats.org/officeDocument/2006/relationships/customXml" Target="../../customXml/item1187.xml"/><Relationship Id="rId15" Type="http://schemas.openxmlformats.org/officeDocument/2006/relationships/customXml" Target="../../customXml/item274.xml"/><Relationship Id="rId23" Type="http://schemas.openxmlformats.org/officeDocument/2006/relationships/notesSlide" Target="../notesSlides/notesSlide57.xml"/><Relationship Id="rId28" Type="http://schemas.openxmlformats.org/officeDocument/2006/relationships/image" Target="../media/image5.png"/><Relationship Id="rId10" Type="http://schemas.openxmlformats.org/officeDocument/2006/relationships/customXml" Target="../../customXml/item18.xml"/><Relationship Id="rId19" Type="http://schemas.openxmlformats.org/officeDocument/2006/relationships/customXml" Target="../../customXml/item905.xml"/><Relationship Id="rId4" Type="http://schemas.openxmlformats.org/officeDocument/2006/relationships/customXml" Target="../../customXml/item406.xml"/><Relationship Id="rId9" Type="http://schemas.openxmlformats.org/officeDocument/2006/relationships/customXml" Target="../../customXml/item661.xml"/><Relationship Id="rId14" Type="http://schemas.openxmlformats.org/officeDocument/2006/relationships/customXml" Target="../../customXml/item1516.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463.xml"/><Relationship Id="rId21" Type="http://schemas.openxmlformats.org/officeDocument/2006/relationships/customXml" Target="../../customXml/item139.xml"/><Relationship Id="rId34" Type="http://schemas.openxmlformats.org/officeDocument/2006/relationships/customXml" Target="../../customXml/item107.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6.xml"/><Relationship Id="rId7" Type="http://schemas.openxmlformats.org/officeDocument/2006/relationships/customXml" Target="../../customXml/item1258.xml"/><Relationship Id="rId2" Type="http://schemas.openxmlformats.org/officeDocument/2006/relationships/customXml" Target="../../customXml/item2681.xml"/><Relationship Id="rId16" Type="http://schemas.openxmlformats.org/officeDocument/2006/relationships/customXml" Target="../../customXml/item885.xml"/><Relationship Id="rId29" Type="http://schemas.openxmlformats.org/officeDocument/2006/relationships/customXml" Target="../../customXml/item249.xml"/><Relationship Id="rId11" Type="http://schemas.openxmlformats.org/officeDocument/2006/relationships/customXml" Target="../../customXml/item1189.xml"/><Relationship Id="rId24" Type="http://schemas.openxmlformats.org/officeDocument/2006/relationships/customXml" Target="../../customXml/item452.xml"/><Relationship Id="rId32" Type="http://schemas.openxmlformats.org/officeDocument/2006/relationships/customXml" Target="../../customXml/item184.xml"/><Relationship Id="rId37" Type="http://schemas.openxmlformats.org/officeDocument/2006/relationships/customXml" Target="../../customXml/item755.xml"/><Relationship Id="rId40" Type="http://schemas.openxmlformats.org/officeDocument/2006/relationships/customXml" Target="../../customXml/item288.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2715.xml"/><Relationship Id="rId61" Type="http://schemas.openxmlformats.org/officeDocument/2006/relationships/slide" Target="slide4.xml"/><Relationship Id="rId19" Type="http://schemas.openxmlformats.org/officeDocument/2006/relationships/customXml" Target="../../customXml/item301.xml"/><Relationship Id="rId14" Type="http://schemas.openxmlformats.org/officeDocument/2006/relationships/customXml" Target="../../customXml/item279.xml"/><Relationship Id="rId22" Type="http://schemas.openxmlformats.org/officeDocument/2006/relationships/customXml" Target="../../customXml/item541.xml"/><Relationship Id="rId27" Type="http://schemas.openxmlformats.org/officeDocument/2006/relationships/customXml" Target="../../customXml/item1116.xml"/><Relationship Id="rId30" Type="http://schemas.openxmlformats.org/officeDocument/2006/relationships/customXml" Target="../../customXml/item32.xml"/><Relationship Id="rId35" Type="http://schemas.openxmlformats.org/officeDocument/2006/relationships/customXml" Target="../../customXml/item2606.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374.xml"/><Relationship Id="rId51" Type="http://schemas.openxmlformats.org/officeDocument/2006/relationships/image" Target="../media/image10.png"/><Relationship Id="rId3" Type="http://schemas.openxmlformats.org/officeDocument/2006/relationships/customXml" Target="../../customXml/item1812.xml"/><Relationship Id="rId12" Type="http://schemas.openxmlformats.org/officeDocument/2006/relationships/customXml" Target="../../customXml/item2374.xml"/><Relationship Id="rId17" Type="http://schemas.openxmlformats.org/officeDocument/2006/relationships/customXml" Target="../../customXml/item1445.xml"/><Relationship Id="rId25" Type="http://schemas.openxmlformats.org/officeDocument/2006/relationships/customXml" Target="../../customXml/item2305.xml"/><Relationship Id="rId33" Type="http://schemas.openxmlformats.org/officeDocument/2006/relationships/customXml" Target="../../customXml/item2229.xml"/><Relationship Id="rId38" Type="http://schemas.openxmlformats.org/officeDocument/2006/relationships/customXml" Target="../../customXml/item1547.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1402.xml"/><Relationship Id="rId41" Type="http://schemas.openxmlformats.org/officeDocument/2006/relationships/customXml" Target="../../customXml/item1303.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386.xml"/><Relationship Id="rId6" Type="http://schemas.openxmlformats.org/officeDocument/2006/relationships/customXml" Target="../../customXml/item1309.xml"/><Relationship Id="rId15" Type="http://schemas.openxmlformats.org/officeDocument/2006/relationships/customXml" Target="../../customXml/item1331.xml"/><Relationship Id="rId23" Type="http://schemas.openxmlformats.org/officeDocument/2006/relationships/customXml" Target="../../customXml/item1734.xml"/><Relationship Id="rId28" Type="http://schemas.openxmlformats.org/officeDocument/2006/relationships/customXml" Target="../../customXml/item1356.xml"/><Relationship Id="rId36" Type="http://schemas.openxmlformats.org/officeDocument/2006/relationships/customXml" Target="../../customXml/item132.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952.xml"/><Relationship Id="rId31" Type="http://schemas.openxmlformats.org/officeDocument/2006/relationships/customXml" Target="../../customXml/item338.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1105.xml"/><Relationship Id="rId9" Type="http://schemas.openxmlformats.org/officeDocument/2006/relationships/customXml" Target="../../customXml/item260.xml"/><Relationship Id="rId13" Type="http://schemas.openxmlformats.org/officeDocument/2006/relationships/customXml" Target="../../customXml/item750.xml"/><Relationship Id="rId18" Type="http://schemas.openxmlformats.org/officeDocument/2006/relationships/customXml" Target="../../customXml/item2110.xml"/><Relationship Id="rId39" Type="http://schemas.openxmlformats.org/officeDocument/2006/relationships/customXml" Target="../../customXml/item2494.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2142.xml"/><Relationship Id="rId18" Type="http://schemas.openxmlformats.org/officeDocument/2006/relationships/customXml" Target="../../customXml/item694.xml"/><Relationship Id="rId26" Type="http://schemas.openxmlformats.org/officeDocument/2006/relationships/customXml" Target="../../customXml/item2373.xml"/><Relationship Id="rId39" Type="http://schemas.openxmlformats.org/officeDocument/2006/relationships/image" Target="../media/image2.png"/><Relationship Id="rId21" Type="http://schemas.openxmlformats.org/officeDocument/2006/relationships/customXml" Target="../../customXml/item1316.xml"/><Relationship Id="rId34" Type="http://schemas.openxmlformats.org/officeDocument/2006/relationships/customXml" Target="../../customXml/item2503.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736.xml"/><Relationship Id="rId2" Type="http://schemas.openxmlformats.org/officeDocument/2006/relationships/customXml" Target="../../customXml/item1921.xml"/><Relationship Id="rId16" Type="http://schemas.openxmlformats.org/officeDocument/2006/relationships/customXml" Target="../../customXml/item2370.xml"/><Relationship Id="rId29" Type="http://schemas.openxmlformats.org/officeDocument/2006/relationships/customXml" Target="../../customXml/item1082.xml"/><Relationship Id="rId11" Type="http://schemas.openxmlformats.org/officeDocument/2006/relationships/customXml" Target="../../customXml/item1275.xml"/><Relationship Id="rId24" Type="http://schemas.openxmlformats.org/officeDocument/2006/relationships/customXml" Target="../../customXml/item2401.xml"/><Relationship Id="rId32" Type="http://schemas.openxmlformats.org/officeDocument/2006/relationships/customXml" Target="../../customXml/item1901.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2018.xml"/><Relationship Id="rId19" Type="http://schemas.openxmlformats.org/officeDocument/2006/relationships/customXml" Target="../../customXml/item2710.xml"/><Relationship Id="rId4" Type="http://schemas.openxmlformats.org/officeDocument/2006/relationships/customXml" Target="../../customXml/item2609.xml"/><Relationship Id="rId9" Type="http://schemas.openxmlformats.org/officeDocument/2006/relationships/customXml" Target="../../customXml/item726.xml"/><Relationship Id="rId14" Type="http://schemas.openxmlformats.org/officeDocument/2006/relationships/customXml" Target="../../customXml/item251.xml"/><Relationship Id="rId22" Type="http://schemas.openxmlformats.org/officeDocument/2006/relationships/customXml" Target="../../customXml/item1470.xml"/><Relationship Id="rId27" Type="http://schemas.openxmlformats.org/officeDocument/2006/relationships/customXml" Target="../../customXml/item738.xml"/><Relationship Id="rId30" Type="http://schemas.openxmlformats.org/officeDocument/2006/relationships/customXml" Target="../../customXml/item2742.xml"/><Relationship Id="rId35" Type="http://schemas.openxmlformats.org/officeDocument/2006/relationships/customXml" Target="../../customXml/item1390.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2601.xml"/><Relationship Id="rId51" Type="http://schemas.openxmlformats.org/officeDocument/2006/relationships/image" Target="../media/image13.svg"/><Relationship Id="rId3" Type="http://schemas.openxmlformats.org/officeDocument/2006/relationships/customXml" Target="../../customXml/item1451.xml"/><Relationship Id="rId12" Type="http://schemas.openxmlformats.org/officeDocument/2006/relationships/customXml" Target="../../customXml/item256.xml"/><Relationship Id="rId17" Type="http://schemas.openxmlformats.org/officeDocument/2006/relationships/customXml" Target="../../customXml/item1918.xml"/><Relationship Id="rId25" Type="http://schemas.openxmlformats.org/officeDocument/2006/relationships/customXml" Target="../../customXml/item1769.xml"/><Relationship Id="rId33" Type="http://schemas.openxmlformats.org/officeDocument/2006/relationships/customXml" Target="../../customXml/item2448.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441.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114.xml"/><Relationship Id="rId6" Type="http://schemas.openxmlformats.org/officeDocument/2006/relationships/customXml" Target="../../customXml/item1372.xml"/><Relationship Id="rId15" Type="http://schemas.openxmlformats.org/officeDocument/2006/relationships/customXml" Target="../../customXml/item1364.xml"/><Relationship Id="rId23" Type="http://schemas.openxmlformats.org/officeDocument/2006/relationships/customXml" Target="../../customXml/item1293.xml"/><Relationship Id="rId28" Type="http://schemas.openxmlformats.org/officeDocument/2006/relationships/customXml" Target="../../customXml/item2185.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2190.xml"/><Relationship Id="rId31" Type="http://schemas.openxmlformats.org/officeDocument/2006/relationships/customXml" Target="../../customXml/item2493.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681.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1938.xml"/><Relationship Id="rId21" Type="http://schemas.openxmlformats.org/officeDocument/2006/relationships/slide" Target="slide13.xml"/><Relationship Id="rId7" Type="http://schemas.openxmlformats.org/officeDocument/2006/relationships/customXml" Target="../../customXml/item312.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2141.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924.xml"/><Relationship Id="rId6" Type="http://schemas.openxmlformats.org/officeDocument/2006/relationships/customXml" Target="../../customXml/item1414.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2532.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1327.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209911"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hlinkClick r:id="rId54" action="ppaction://hlinksldjump"/>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7"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8"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8"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8"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6"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0"/>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8" name="Grupo 107">
            <a:extLst>
              <a:ext uri="{FF2B5EF4-FFF2-40B4-BE49-F238E27FC236}">
                <a16:creationId xmlns:a16="http://schemas.microsoft.com/office/drawing/2014/main" id="{69BBC828-437A-40D0-9FAA-D71C2CE01D5B}"/>
              </a:ext>
            </a:extLst>
          </p:cNvPr>
          <p:cNvGrpSpPr/>
          <p:nvPr/>
        </p:nvGrpSpPr>
        <p:grpSpPr>
          <a:xfrm>
            <a:off x="2782859" y="1299492"/>
            <a:ext cx="6626281" cy="4812595"/>
            <a:chOff x="2782859" y="1299492"/>
            <a:chExt cx="6626281" cy="4812595"/>
          </a:xfrm>
        </p:grpSpPr>
        <p:grpSp>
          <p:nvGrpSpPr>
            <p:cNvPr id="109" name="Grupo 108">
              <a:extLst>
                <a:ext uri="{FF2B5EF4-FFF2-40B4-BE49-F238E27FC236}">
                  <a16:creationId xmlns:a16="http://schemas.microsoft.com/office/drawing/2014/main" id="{DC0D273C-4AC1-4DA7-9EA1-C134343E4334}"/>
                </a:ext>
              </a:extLst>
            </p:cNvPr>
            <p:cNvGrpSpPr/>
            <p:nvPr/>
          </p:nvGrpSpPr>
          <p:grpSpPr>
            <a:xfrm>
              <a:off x="2782859" y="1299492"/>
              <a:ext cx="6626281" cy="4812595"/>
              <a:chOff x="2782859" y="1299492"/>
              <a:chExt cx="6626281" cy="4812595"/>
            </a:xfrm>
          </p:grpSpPr>
          <p:sp>
            <p:nvSpPr>
              <p:cNvPr id="133" name="Rectángulo: esquinas redondeadas 132">
                <a:extLst>
                  <a:ext uri="{FF2B5EF4-FFF2-40B4-BE49-F238E27FC236}">
                    <a16:creationId xmlns:a16="http://schemas.microsoft.com/office/drawing/2014/main" id="{FDB357BA-8867-4B7F-93EB-983164D3971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4" name="Grupo 133">
                <a:extLst>
                  <a:ext uri="{FF2B5EF4-FFF2-40B4-BE49-F238E27FC236}">
                    <a16:creationId xmlns:a16="http://schemas.microsoft.com/office/drawing/2014/main" id="{B04DD0D0-F054-47DF-9F90-0392F10581E8}"/>
                  </a:ext>
                </a:extLst>
              </p:cNvPr>
              <p:cNvGrpSpPr/>
              <p:nvPr>
                <p:custDataLst>
                  <p:custData r:id="rId18"/>
                </p:custDataLst>
              </p:nvPr>
            </p:nvGrpSpPr>
            <p:grpSpPr>
              <a:xfrm>
                <a:off x="7791579" y="5624971"/>
                <a:ext cx="1457546" cy="292388"/>
                <a:chOff x="4760668" y="4237301"/>
                <a:chExt cx="2616422" cy="292388"/>
              </a:xfrm>
            </p:grpSpPr>
            <p:sp>
              <p:nvSpPr>
                <p:cNvPr id="135" name="Rectángulo: esquinas redondeadas 134">
                  <a:extLst>
                    <a:ext uri="{FF2B5EF4-FFF2-40B4-BE49-F238E27FC236}">
                      <a16:creationId xmlns:a16="http://schemas.microsoft.com/office/drawing/2014/main" id="{0C90B288-83C3-4832-BA74-C15D258AC3A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Content">
                  <a:hlinkClick r:id="rId49" action="ppaction://hlinksldjump"/>
                  <a:extLst>
                    <a:ext uri="{FF2B5EF4-FFF2-40B4-BE49-F238E27FC236}">
                      <a16:creationId xmlns:a16="http://schemas.microsoft.com/office/drawing/2014/main" id="{CB69A86E-9DB6-4FEB-947A-018784DFE6CF}"/>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10" name="Content">
              <a:extLst>
                <a:ext uri="{FF2B5EF4-FFF2-40B4-BE49-F238E27FC236}">
                  <a16:creationId xmlns:a16="http://schemas.microsoft.com/office/drawing/2014/main" id="{6F9620B8-067A-4BA7-B10E-D4D8EE4535A0}"/>
                </a:ext>
              </a:extLst>
            </p:cNvPr>
            <p:cNvSpPr txBox="1"/>
            <p:nvPr>
              <p:custDataLst>
                <p:custData r:id="rId9"/>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112" name="Grupo 111">
              <a:extLst>
                <a:ext uri="{FF2B5EF4-FFF2-40B4-BE49-F238E27FC236}">
                  <a16:creationId xmlns:a16="http://schemas.microsoft.com/office/drawing/2014/main" id="{B7AD3731-0473-46D5-B7B3-C41DF28B776B}"/>
                </a:ext>
              </a:extLst>
            </p:cNvPr>
            <p:cNvGrpSpPr/>
            <p:nvPr/>
          </p:nvGrpSpPr>
          <p:grpSpPr>
            <a:xfrm>
              <a:off x="3124247" y="2046952"/>
              <a:ext cx="5580000" cy="108000"/>
              <a:chOff x="5206723" y="3162921"/>
              <a:chExt cx="2735953" cy="108000"/>
            </a:xfrm>
          </p:grpSpPr>
          <p:sp>
            <p:nvSpPr>
              <p:cNvPr id="131" name="Rectángulo: esquinas redondeadas 130">
                <a:extLst>
                  <a:ext uri="{FF2B5EF4-FFF2-40B4-BE49-F238E27FC236}">
                    <a16:creationId xmlns:a16="http://schemas.microsoft.com/office/drawing/2014/main" id="{BBB78130-81DA-4C5D-A321-900EAF368D74}"/>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707936D1-6C56-4A33-961D-1311ACABAA23}"/>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3" name="Grupo 112">
              <a:extLst>
                <a:ext uri="{FF2B5EF4-FFF2-40B4-BE49-F238E27FC236}">
                  <a16:creationId xmlns:a16="http://schemas.microsoft.com/office/drawing/2014/main" id="{93C50922-3354-444E-A814-995BE600A669}"/>
                </a:ext>
              </a:extLst>
            </p:cNvPr>
            <p:cNvGrpSpPr/>
            <p:nvPr/>
          </p:nvGrpSpPr>
          <p:grpSpPr>
            <a:xfrm>
              <a:off x="3119411" y="2717946"/>
              <a:ext cx="5040000" cy="698443"/>
              <a:chOff x="6650368" y="2601017"/>
              <a:chExt cx="4163952" cy="698443"/>
            </a:xfrm>
          </p:grpSpPr>
          <p:sp>
            <p:nvSpPr>
              <p:cNvPr id="128" name="Rectángulo: esquinas redondeadas 127">
                <a:extLst>
                  <a:ext uri="{FF2B5EF4-FFF2-40B4-BE49-F238E27FC236}">
                    <a16:creationId xmlns:a16="http://schemas.microsoft.com/office/drawing/2014/main" id="{6E12B667-33F3-4F43-B655-E51F902B533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163B6977-E916-4D8B-AF80-4521CEBC7913}"/>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0" name="Content">
                <a:extLst>
                  <a:ext uri="{FF2B5EF4-FFF2-40B4-BE49-F238E27FC236}">
                    <a16:creationId xmlns:a16="http://schemas.microsoft.com/office/drawing/2014/main" id="{527CCA80-770D-422C-93A5-07BE4267F95D}"/>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114" name="Content">
              <a:extLst>
                <a:ext uri="{FF2B5EF4-FFF2-40B4-BE49-F238E27FC236}">
                  <a16:creationId xmlns:a16="http://schemas.microsoft.com/office/drawing/2014/main" id="{0883E581-81D2-4AEB-929C-6B8F8D5FB9D3}"/>
                </a:ext>
              </a:extLst>
            </p:cNvPr>
            <p:cNvSpPr txBox="1"/>
            <p:nvPr>
              <p:custDataLst>
                <p:custData r:id="rId10"/>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5" name="Grupo 114">
              <a:extLst>
                <a:ext uri="{FF2B5EF4-FFF2-40B4-BE49-F238E27FC236}">
                  <a16:creationId xmlns:a16="http://schemas.microsoft.com/office/drawing/2014/main" id="{F3A09F55-CF92-498F-862E-042051A92C2E}"/>
                </a:ext>
              </a:extLst>
            </p:cNvPr>
            <p:cNvGrpSpPr/>
            <p:nvPr/>
          </p:nvGrpSpPr>
          <p:grpSpPr>
            <a:xfrm>
              <a:off x="3128769" y="3522182"/>
              <a:ext cx="5040000" cy="698443"/>
              <a:chOff x="6650368" y="2601017"/>
              <a:chExt cx="4163952" cy="698443"/>
            </a:xfrm>
          </p:grpSpPr>
          <p:sp>
            <p:nvSpPr>
              <p:cNvPr id="125" name="Rectángulo: esquinas redondeadas 124">
                <a:extLst>
                  <a:ext uri="{FF2B5EF4-FFF2-40B4-BE49-F238E27FC236}">
                    <a16:creationId xmlns:a16="http://schemas.microsoft.com/office/drawing/2014/main" id="{79277057-8778-4A64-9266-0B3E9731157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BAF06162-1E01-4DE9-A0F7-36C70D799B6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127" name="Content">
                <a:extLst>
                  <a:ext uri="{FF2B5EF4-FFF2-40B4-BE49-F238E27FC236}">
                    <a16:creationId xmlns:a16="http://schemas.microsoft.com/office/drawing/2014/main" id="{09E585D4-BBDE-429F-840A-12DCDC37A6D8}"/>
                  </a:ext>
                </a:extLst>
              </p:cNvPr>
              <p:cNvSpPr txBox="1"/>
              <p:nvPr>
                <p:custDataLst>
                  <p:custData r:id="rId15"/>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116" name="Content">
              <a:extLst>
                <a:ext uri="{FF2B5EF4-FFF2-40B4-BE49-F238E27FC236}">
                  <a16:creationId xmlns:a16="http://schemas.microsoft.com/office/drawing/2014/main" id="{7576A88A-4236-4595-A738-52C55C28BB07}"/>
                </a:ext>
              </a:extLst>
            </p:cNvPr>
            <p:cNvSpPr txBox="1"/>
            <p:nvPr>
              <p:custDataLst>
                <p:custData r:id="rId11"/>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7" name="Grupo 116">
              <a:extLst>
                <a:ext uri="{FF2B5EF4-FFF2-40B4-BE49-F238E27FC236}">
                  <a16:creationId xmlns:a16="http://schemas.microsoft.com/office/drawing/2014/main" id="{20D24B2C-E4DE-4A8B-ACCF-40258AFD5D63}"/>
                </a:ext>
              </a:extLst>
            </p:cNvPr>
            <p:cNvGrpSpPr/>
            <p:nvPr/>
          </p:nvGrpSpPr>
          <p:grpSpPr>
            <a:xfrm>
              <a:off x="3128769" y="4703848"/>
              <a:ext cx="5040000" cy="698443"/>
              <a:chOff x="6650368" y="2601017"/>
              <a:chExt cx="4163952" cy="698443"/>
            </a:xfrm>
          </p:grpSpPr>
          <p:sp>
            <p:nvSpPr>
              <p:cNvPr id="122" name="Rectángulo: esquinas redondeadas 121">
                <a:extLst>
                  <a:ext uri="{FF2B5EF4-FFF2-40B4-BE49-F238E27FC236}">
                    <a16:creationId xmlns:a16="http://schemas.microsoft.com/office/drawing/2014/main" id="{7FCCDC39-29FA-4CC5-BCC7-9D106D682B9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5B14DEFF-DF46-4CBD-BA25-C1E7B595522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124" name="Content">
                <a:extLst>
                  <a:ext uri="{FF2B5EF4-FFF2-40B4-BE49-F238E27FC236}">
                    <a16:creationId xmlns:a16="http://schemas.microsoft.com/office/drawing/2014/main" id="{F2DFAF01-2194-40C5-8A42-A44FF9305AE7}"/>
                  </a:ext>
                </a:extLst>
              </p:cNvPr>
              <p:cNvSpPr txBox="1"/>
              <p:nvPr>
                <p:custDataLst>
                  <p:custData r:id="rId13"/>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118" name="Grupo 117">
              <a:extLst>
                <a:ext uri="{FF2B5EF4-FFF2-40B4-BE49-F238E27FC236}">
                  <a16:creationId xmlns:a16="http://schemas.microsoft.com/office/drawing/2014/main" id="{E36F6E4C-86B8-4A89-BF48-8090413C4510}"/>
                </a:ext>
              </a:extLst>
            </p:cNvPr>
            <p:cNvGrpSpPr/>
            <p:nvPr/>
          </p:nvGrpSpPr>
          <p:grpSpPr>
            <a:xfrm>
              <a:off x="9069125" y="2006162"/>
              <a:ext cx="180000" cy="3499290"/>
              <a:chOff x="10045700" y="1993900"/>
              <a:chExt cx="180000" cy="4533900"/>
            </a:xfrm>
          </p:grpSpPr>
          <p:sp>
            <p:nvSpPr>
              <p:cNvPr id="120" name="Rectángulo: esquinas redondeadas 119">
                <a:extLst>
                  <a:ext uri="{FF2B5EF4-FFF2-40B4-BE49-F238E27FC236}">
                    <a16:creationId xmlns:a16="http://schemas.microsoft.com/office/drawing/2014/main" id="{53818B37-73CE-4EC6-B12C-8DA3AA4583A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Rectángulo: esquinas redondeadas 120">
                <a:extLst>
                  <a:ext uri="{FF2B5EF4-FFF2-40B4-BE49-F238E27FC236}">
                    <a16:creationId xmlns:a16="http://schemas.microsoft.com/office/drawing/2014/main" id="{5EE9D148-6A69-4481-A9EB-EE1961FA3DD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19" name="Gráfico 118">
              <a:extLst>
                <a:ext uri="{FF2B5EF4-FFF2-40B4-BE49-F238E27FC236}">
                  <a16:creationId xmlns:a16="http://schemas.microsoft.com/office/drawing/2014/main" id="{712D8D0F-8F6B-445F-9A13-D843A1C6F33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0081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017173"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hlinkClick r:id="rId16" action="ppaction://hlinksldjump"/>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38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2" name="Grupo 1">
            <a:extLst>
              <a:ext uri="{FF2B5EF4-FFF2-40B4-BE49-F238E27FC236}">
                <a16:creationId xmlns:a16="http://schemas.microsoft.com/office/drawing/2014/main" id="{C96F08D7-44EA-43D0-BDFC-5FA0E5BFD079}"/>
              </a:ext>
            </a:extLst>
          </p:cNvPr>
          <p:cNvGrpSpPr/>
          <p:nvPr>
            <p:custDataLst>
              <p:custData r:id="rId3"/>
            </p:custDataLst>
          </p:nvPr>
        </p:nvGrpSpPr>
        <p:grpSpPr>
          <a:xfrm>
            <a:off x="474338" y="1597230"/>
            <a:ext cx="2616422" cy="292388"/>
            <a:chOff x="474338" y="1597230"/>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474338" y="1597230"/>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474338" y="1597230"/>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814947" y="1617424"/>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7"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7"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1006"/>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20"/>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8"/>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7"/>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2D5C1025-8D98-4261-8351-EE15C313602E}"/>
              </a:ext>
            </a:extLst>
          </p:cNvPr>
          <p:cNvGrpSpPr/>
          <p:nvPr/>
        </p:nvGrpSpPr>
        <p:grpSpPr>
          <a:xfrm>
            <a:off x="4652750" y="3341139"/>
            <a:ext cx="288000" cy="288000"/>
            <a:chOff x="3240000" y="3240000"/>
            <a:chExt cx="288000" cy="288000"/>
          </a:xfrm>
        </p:grpSpPr>
        <p:sp>
          <p:nvSpPr>
            <p:cNvPr id="52" name="Elipse 51">
              <a:extLst>
                <a:ext uri="{FF2B5EF4-FFF2-40B4-BE49-F238E27FC236}">
                  <a16:creationId xmlns:a16="http://schemas.microsoft.com/office/drawing/2014/main" id="{B0B93EFA-2974-4A6E-A14E-5C2F521330F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A56649D3-33D9-41B0-9CE9-0AADD03EAFAA}"/>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0" name="Elipse 59">
            <a:extLst>
              <a:ext uri="{FF2B5EF4-FFF2-40B4-BE49-F238E27FC236}">
                <a16:creationId xmlns:a16="http://schemas.microsoft.com/office/drawing/2014/main" id="{06B50038-780D-4D2A-8FB3-58383BED71DB}"/>
              </a:ext>
            </a:extLst>
          </p:cNvPr>
          <p:cNvSpPr/>
          <p:nvPr/>
        </p:nvSpPr>
        <p:spPr>
          <a:xfrm>
            <a:off x="4652750" y="3001482"/>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extLst>
              <a:ext uri="{FF2B5EF4-FFF2-40B4-BE49-F238E27FC236}">
                <a16:creationId xmlns:a16="http://schemas.microsoft.com/office/drawing/2014/main" id="{BD34FD45-A806-4422-BAF5-BB6A154F66D7}"/>
              </a:ext>
            </a:extLst>
          </p:cNvPr>
          <p:cNvSpPr txBox="1"/>
          <p:nvPr>
            <p:custDataLst>
              <p:custData r:id="rId11"/>
            </p:custDataLst>
          </p:nvPr>
        </p:nvSpPr>
        <p:spPr>
          <a:xfrm>
            <a:off x="362684" y="2997094"/>
            <a:ext cx="346944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necesidades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sociales</a:t>
            </a:r>
            <a:endParaRPr lang="en-US" sz="1600" dirty="0">
              <a:latin typeface="Raleway" panose="020B0503030101060003" pitchFamily="34" charset="0"/>
              <a:ea typeface="Segoe UI" pitchFamily="34" charset="0"/>
              <a:cs typeface="Segoe UI" pitchFamily="34" charset="0"/>
            </a:endParaRPr>
          </a:p>
        </p:txBody>
      </p:sp>
      <p:sp>
        <p:nvSpPr>
          <p:cNvPr id="62" name="Content">
            <a:extLst>
              <a:ext uri="{FF2B5EF4-FFF2-40B4-BE49-F238E27FC236}">
                <a16:creationId xmlns:a16="http://schemas.microsoft.com/office/drawing/2014/main" id="{FD797C51-C782-417F-A0E3-7A9F4A253A46}"/>
              </a:ext>
            </a:extLst>
          </p:cNvPr>
          <p:cNvSpPr txBox="1"/>
          <p:nvPr>
            <p:custDataLst>
              <p:custData r:id="rId12"/>
            </p:custDataLst>
          </p:nvPr>
        </p:nvSpPr>
        <p:spPr>
          <a:xfrm>
            <a:off x="362684" y="3336751"/>
            <a:ext cx="382831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fundamentos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disciplinares</a:t>
            </a:r>
            <a:endParaRPr lang="en-US" sz="1600" dirty="0">
              <a:latin typeface="Raleway" panose="020B0503030101060003" pitchFamily="34" charset="0"/>
              <a:ea typeface="Segoe UI" pitchFamily="34" charset="0"/>
              <a:cs typeface="Segoe UI" pitchFamily="34" charset="0"/>
            </a:endParaRPr>
          </a:p>
        </p:txBody>
      </p:sp>
      <p:sp>
        <p:nvSpPr>
          <p:cNvPr id="63" name="Content">
            <a:extLst>
              <a:ext uri="{FF2B5EF4-FFF2-40B4-BE49-F238E27FC236}">
                <a16:creationId xmlns:a16="http://schemas.microsoft.com/office/drawing/2014/main" id="{D66BE46B-B013-4AEF-A3C6-FDB917430A8F}"/>
              </a:ext>
            </a:extLst>
          </p:cNvPr>
          <p:cNvSpPr txBox="1"/>
          <p:nvPr>
            <p:custDataLst>
              <p:custData r:id="rId13"/>
            </p:custDataLst>
          </p:nvPr>
        </p:nvSpPr>
        <p:spPr>
          <a:xfrm>
            <a:off x="362684" y="3678575"/>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campo </a:t>
            </a:r>
            <a:r>
              <a:rPr lang="en-US" sz="1600" dirty="0" err="1">
                <a:latin typeface="Raleway" panose="020B0503030101060003" pitchFamily="34" charset="0"/>
                <a:ea typeface="Segoe UI" pitchFamily="34" charset="0"/>
                <a:cs typeface="Segoe UI" pitchFamily="34" charset="0"/>
              </a:rPr>
              <a:t>profesional</a:t>
            </a:r>
            <a:endParaRPr lang="en-US" sz="1600" dirty="0">
              <a:latin typeface="Raleway" panose="020B0503030101060003" pitchFamily="34" charset="0"/>
              <a:ea typeface="Segoe UI" pitchFamily="34" charset="0"/>
              <a:cs typeface="Segoe UI" pitchFamily="34" charset="0"/>
            </a:endParaRPr>
          </a:p>
        </p:txBody>
      </p:sp>
      <p:grpSp>
        <p:nvGrpSpPr>
          <p:cNvPr id="64" name="Grupo 63">
            <a:extLst>
              <a:ext uri="{FF2B5EF4-FFF2-40B4-BE49-F238E27FC236}">
                <a16:creationId xmlns:a16="http://schemas.microsoft.com/office/drawing/2014/main" id="{447184C5-A452-4C4A-BF69-AEFA55A5B2C0}"/>
              </a:ext>
            </a:extLst>
          </p:cNvPr>
          <p:cNvGrpSpPr/>
          <p:nvPr/>
        </p:nvGrpSpPr>
        <p:grpSpPr>
          <a:xfrm>
            <a:off x="4652750" y="3682963"/>
            <a:ext cx="288000" cy="288000"/>
            <a:chOff x="3240000" y="3240000"/>
            <a:chExt cx="288000" cy="288000"/>
          </a:xfrm>
        </p:grpSpPr>
        <p:sp>
          <p:nvSpPr>
            <p:cNvPr id="65" name="Elipse 64">
              <a:extLst>
                <a:ext uri="{FF2B5EF4-FFF2-40B4-BE49-F238E27FC236}">
                  <a16:creationId xmlns:a16="http://schemas.microsoft.com/office/drawing/2014/main" id="{72E68DCC-EA8B-4975-A22F-512CCEC8D354}"/>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6B8AFE5A-D9E0-4EA1-8635-0D77968FE791}"/>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7" name="Content">
            <a:extLst>
              <a:ext uri="{FF2B5EF4-FFF2-40B4-BE49-F238E27FC236}">
                <a16:creationId xmlns:a16="http://schemas.microsoft.com/office/drawing/2014/main" id="{AB138A76-EE6A-4F30-BD4F-028D07011D1F}"/>
              </a:ext>
            </a:extLst>
          </p:cNvPr>
          <p:cNvSpPr txBox="1"/>
          <p:nvPr>
            <p:custDataLst>
              <p:custData r:id="rId14"/>
            </p:custDataLst>
          </p:nvPr>
        </p:nvSpPr>
        <p:spPr>
          <a:xfrm>
            <a:off x="362684" y="4013099"/>
            <a:ext cx="438506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las </a:t>
            </a:r>
            <a:r>
              <a:rPr lang="en-US" sz="1600" dirty="0" err="1">
                <a:latin typeface="Raleway" panose="020B0503030101060003" pitchFamily="34" charset="0"/>
                <a:ea typeface="Segoe UI" pitchFamily="34" charset="0"/>
                <a:cs typeface="Segoe UI" pitchFamily="34" charset="0"/>
              </a:rPr>
              <a:t>opciones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profesionales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afínes</a:t>
            </a:r>
            <a:endParaRPr lang="en-US" sz="1600" dirty="0">
              <a:latin typeface="Raleway" panose="020B0503030101060003" pitchFamily="34" charset="0"/>
              <a:ea typeface="Segoe UI" pitchFamily="34" charset="0"/>
              <a:cs typeface="Segoe UI" pitchFamily="34" charset="0"/>
            </a:endParaRPr>
          </a:p>
        </p:txBody>
      </p:sp>
      <p:sp>
        <p:nvSpPr>
          <p:cNvPr id="68" name="Elipse 67">
            <a:extLst>
              <a:ext uri="{FF2B5EF4-FFF2-40B4-BE49-F238E27FC236}">
                <a16:creationId xmlns:a16="http://schemas.microsoft.com/office/drawing/2014/main" id="{138E002E-CBF8-46B8-96BE-35410C6EF2C6}"/>
              </a:ext>
            </a:extLst>
          </p:cNvPr>
          <p:cNvSpPr/>
          <p:nvPr/>
        </p:nvSpPr>
        <p:spPr>
          <a:xfrm>
            <a:off x="4652750" y="4015293"/>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ontent">
            <a:extLst>
              <a:ext uri="{FF2B5EF4-FFF2-40B4-BE49-F238E27FC236}">
                <a16:creationId xmlns:a16="http://schemas.microsoft.com/office/drawing/2014/main" id="{BE02D6A8-401A-48EA-B8AD-721B2759AB6B}"/>
              </a:ext>
            </a:extLst>
          </p:cNvPr>
          <p:cNvSpPr txBox="1"/>
          <p:nvPr>
            <p:custDataLst>
              <p:custData r:id="rId15"/>
            </p:custDataLst>
          </p:nvPr>
        </p:nvSpPr>
        <p:spPr>
          <a:xfrm>
            <a:off x="362684" y="4347623"/>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los </a:t>
            </a:r>
            <a:r>
              <a:rPr lang="en-US" sz="1600" dirty="0" err="1">
                <a:latin typeface="Raleway" panose="020B0503030101060003" pitchFamily="34" charset="0"/>
                <a:ea typeface="Segoe UI" pitchFamily="34" charset="0"/>
                <a:cs typeface="Segoe UI" pitchFamily="34" charset="0"/>
              </a:rPr>
              <a:t>lineamientos</a:t>
            </a:r>
            <a:endParaRPr lang="en-US" sz="1600" dirty="0">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674FAD74-5910-4401-BD31-903F8D04C9F9}"/>
              </a:ext>
            </a:extLst>
          </p:cNvPr>
          <p:cNvGrpSpPr/>
          <p:nvPr/>
        </p:nvGrpSpPr>
        <p:grpSpPr>
          <a:xfrm>
            <a:off x="4652750" y="4347076"/>
            <a:ext cx="288000" cy="288000"/>
            <a:chOff x="3240000" y="3240000"/>
            <a:chExt cx="288000" cy="288000"/>
          </a:xfrm>
        </p:grpSpPr>
        <p:sp>
          <p:nvSpPr>
            <p:cNvPr id="71" name="Elipse 70">
              <a:extLst>
                <a:ext uri="{FF2B5EF4-FFF2-40B4-BE49-F238E27FC236}">
                  <a16:creationId xmlns:a16="http://schemas.microsoft.com/office/drawing/2014/main" id="{182596F5-3918-43F0-8BF7-2B300013E11B}"/>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B98B93ED-7380-4FF5-9ECB-85A3EBBE47F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3" name="Content">
            <a:extLst>
              <a:ext uri="{FF2B5EF4-FFF2-40B4-BE49-F238E27FC236}">
                <a16:creationId xmlns:a16="http://schemas.microsoft.com/office/drawing/2014/main" id="{6A5C85F4-5A9C-4B54-AE4F-C16B85937E8B}"/>
              </a:ext>
            </a:extLst>
          </p:cNvPr>
          <p:cNvSpPr txBox="1"/>
          <p:nvPr>
            <p:custDataLst>
              <p:custData r:id="rId16"/>
            </p:custDataLst>
          </p:nvPr>
        </p:nvSpPr>
        <p:spPr>
          <a:xfrm>
            <a:off x="362684" y="4682839"/>
            <a:ext cx="33040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educativo</a:t>
            </a:r>
            <a:endParaRPr lang="en-US" sz="1600" dirty="0">
              <a:latin typeface="Raleway" panose="020B0503030101060003" pitchFamily="34" charset="0"/>
              <a:ea typeface="Segoe UI" pitchFamily="34" charset="0"/>
              <a:cs typeface="Segoe UI" pitchFamily="34" charset="0"/>
            </a:endParaRPr>
          </a:p>
        </p:txBody>
      </p:sp>
      <p:grpSp>
        <p:nvGrpSpPr>
          <p:cNvPr id="75" name="Grupo 74">
            <a:extLst>
              <a:ext uri="{FF2B5EF4-FFF2-40B4-BE49-F238E27FC236}">
                <a16:creationId xmlns:a16="http://schemas.microsoft.com/office/drawing/2014/main" id="{67C6D666-85E3-4557-BD67-DE8557BE1FB9}"/>
              </a:ext>
            </a:extLst>
          </p:cNvPr>
          <p:cNvGrpSpPr/>
          <p:nvPr/>
        </p:nvGrpSpPr>
        <p:grpSpPr>
          <a:xfrm>
            <a:off x="4652750" y="4683823"/>
            <a:ext cx="288000" cy="288000"/>
            <a:chOff x="3240000" y="3240000"/>
            <a:chExt cx="288000" cy="288000"/>
          </a:xfrm>
        </p:grpSpPr>
        <p:sp>
          <p:nvSpPr>
            <p:cNvPr id="82" name="Elipse 81">
              <a:extLst>
                <a:ext uri="{FF2B5EF4-FFF2-40B4-BE49-F238E27FC236}">
                  <a16:creationId xmlns:a16="http://schemas.microsoft.com/office/drawing/2014/main" id="{39CF09E6-0117-4B97-B098-7431E23F8D8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A904D5C-D12F-4B96-A8B6-4AC2ACD0E56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44" name="Grupo 43">
            <a:extLst>
              <a:ext uri="{FF2B5EF4-FFF2-40B4-BE49-F238E27FC236}">
                <a16:creationId xmlns:a16="http://schemas.microsoft.com/office/drawing/2014/main" id="{EA5F41C7-86FE-4207-A71F-8FC8B0FAD375}"/>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DF41818B-7A7D-4FB7-ADCC-D4DBB418E557}"/>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03.xml.rels><?xml version="1.0" encoding="UTF-8" standalone="yes"?>
<Relationships xmlns="http://schemas.openxmlformats.org/package/2006/relationships"><Relationship Id="rId1" Type="http://schemas.openxmlformats.org/officeDocument/2006/relationships/customXmlProps" Target="itemProps2703.xml"/></Relationships>
</file>

<file path=customXml/_rels/item2704.xml.rels><?xml version="1.0" encoding="UTF-8" standalone="yes"?>
<Relationships xmlns="http://schemas.openxmlformats.org/package/2006/relationships"><Relationship Id="rId1" Type="http://schemas.openxmlformats.org/officeDocument/2006/relationships/customXmlProps" Target="itemProps2704.xml"/></Relationships>
</file>

<file path=customXml/_rels/item2705.xml.rels><?xml version="1.0" encoding="UTF-8" standalone="yes"?>
<Relationships xmlns="http://schemas.openxmlformats.org/package/2006/relationships"><Relationship Id="rId1" Type="http://schemas.openxmlformats.org/officeDocument/2006/relationships/customXmlProps" Target="itemProps2705.xml"/></Relationships>
</file>

<file path=customXml/_rels/item2706.xml.rels><?xml version="1.0" encoding="UTF-8" standalone="yes"?>
<Relationships xmlns="http://schemas.openxmlformats.org/package/2006/relationships"><Relationship Id="rId1" Type="http://schemas.openxmlformats.org/officeDocument/2006/relationships/customXmlProps" Target="itemProps2706.xml"/></Relationships>
</file>

<file path=customXml/_rels/item2707.xml.rels><?xml version="1.0" encoding="UTF-8" standalone="yes"?>
<Relationships xmlns="http://schemas.openxmlformats.org/package/2006/relationships"><Relationship Id="rId1" Type="http://schemas.openxmlformats.org/officeDocument/2006/relationships/customXmlProps" Target="itemProps2707.xml"/></Relationships>
</file>

<file path=customXml/_rels/item2708.xml.rels><?xml version="1.0" encoding="UTF-8" standalone="yes"?>
<Relationships xmlns="http://schemas.openxmlformats.org/package/2006/relationships"><Relationship Id="rId1" Type="http://schemas.openxmlformats.org/officeDocument/2006/relationships/customXmlProps" Target="itemProps2708.xml"/></Relationships>
</file>

<file path=customXml/_rels/item2709.xml.rels><?xml version="1.0" encoding="UTF-8" standalone="yes"?>
<Relationships xmlns="http://schemas.openxmlformats.org/package/2006/relationships"><Relationship Id="rId1" Type="http://schemas.openxmlformats.org/officeDocument/2006/relationships/customXmlProps" Target="itemProps2709.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10.xml.rels><?xml version="1.0" encoding="UTF-8" standalone="yes"?>
<Relationships xmlns="http://schemas.openxmlformats.org/package/2006/relationships"><Relationship Id="rId1" Type="http://schemas.openxmlformats.org/officeDocument/2006/relationships/customXmlProps" Target="itemProps2710.xml"/></Relationships>
</file>

<file path=customXml/_rels/item2711.xml.rels><?xml version="1.0" encoding="UTF-8" standalone="yes"?>
<Relationships xmlns="http://schemas.openxmlformats.org/package/2006/relationships"><Relationship Id="rId1" Type="http://schemas.openxmlformats.org/officeDocument/2006/relationships/customXmlProps" Target="itemProps2711.xml"/></Relationships>
</file>

<file path=customXml/_rels/item2712.xml.rels><?xml version="1.0" encoding="UTF-8" standalone="yes"?>
<Relationships xmlns="http://schemas.openxmlformats.org/package/2006/relationships"><Relationship Id="rId1" Type="http://schemas.openxmlformats.org/officeDocument/2006/relationships/customXmlProps" Target="itemProps2712.xml"/></Relationships>
</file>

<file path=customXml/_rels/item2713.xml.rels><?xml version="1.0" encoding="UTF-8" standalone="yes"?>
<Relationships xmlns="http://schemas.openxmlformats.org/package/2006/relationships"><Relationship Id="rId1" Type="http://schemas.openxmlformats.org/officeDocument/2006/relationships/customXmlProps" Target="itemProps2713.xml"/></Relationships>
</file>

<file path=customXml/_rels/item2714.xml.rels><?xml version="1.0" encoding="UTF-8" standalone="yes"?>
<Relationships xmlns="http://schemas.openxmlformats.org/package/2006/relationships"><Relationship Id="rId1" Type="http://schemas.openxmlformats.org/officeDocument/2006/relationships/customXmlProps" Target="itemProps2714.xml"/></Relationships>
</file>

<file path=customXml/_rels/item2715.xml.rels><?xml version="1.0" encoding="UTF-8" standalone="yes"?>
<Relationships xmlns="http://schemas.openxmlformats.org/package/2006/relationships"><Relationship Id="rId1" Type="http://schemas.openxmlformats.org/officeDocument/2006/relationships/customXmlProps" Target="itemProps2715.xml"/></Relationships>
</file>

<file path=customXml/_rels/item2716.xml.rels><?xml version="1.0" encoding="UTF-8" standalone="yes"?>
<Relationships xmlns="http://schemas.openxmlformats.org/package/2006/relationships"><Relationship Id="rId1" Type="http://schemas.openxmlformats.org/officeDocument/2006/relationships/customXmlProps" Target="itemProps2716.xml"/></Relationships>
</file>

<file path=customXml/_rels/item2717.xml.rels><?xml version="1.0" encoding="UTF-8" standalone="yes"?>
<Relationships xmlns="http://schemas.openxmlformats.org/package/2006/relationships"><Relationship Id="rId1" Type="http://schemas.openxmlformats.org/officeDocument/2006/relationships/customXmlProps" Target="itemProps2717.xml"/></Relationships>
</file>

<file path=customXml/_rels/item2718.xml.rels><?xml version="1.0" encoding="UTF-8" standalone="yes"?>
<Relationships xmlns="http://schemas.openxmlformats.org/package/2006/relationships"><Relationship Id="rId1" Type="http://schemas.openxmlformats.org/officeDocument/2006/relationships/customXmlProps" Target="itemProps2718.xml"/></Relationships>
</file>

<file path=customXml/_rels/item2719.xml.rels><?xml version="1.0" encoding="UTF-8" standalone="yes"?>
<Relationships xmlns="http://schemas.openxmlformats.org/package/2006/relationships"><Relationship Id="rId1" Type="http://schemas.openxmlformats.org/officeDocument/2006/relationships/customXmlProps" Target="itemProps2719.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20.xml.rels><?xml version="1.0" encoding="UTF-8" standalone="yes"?>
<Relationships xmlns="http://schemas.openxmlformats.org/package/2006/relationships"><Relationship Id="rId1" Type="http://schemas.openxmlformats.org/officeDocument/2006/relationships/customXmlProps" Target="itemProps2720.xml"/></Relationships>
</file>

<file path=customXml/_rels/item2721.xml.rels><?xml version="1.0" encoding="UTF-8" standalone="yes"?>
<Relationships xmlns="http://schemas.openxmlformats.org/package/2006/relationships"><Relationship Id="rId1" Type="http://schemas.openxmlformats.org/officeDocument/2006/relationships/customXmlProps" Target="itemProps2721.xml"/></Relationships>
</file>

<file path=customXml/_rels/item2722.xml.rels><?xml version="1.0" encoding="UTF-8" standalone="yes"?>
<Relationships xmlns="http://schemas.openxmlformats.org/package/2006/relationships"><Relationship Id="rId1" Type="http://schemas.openxmlformats.org/officeDocument/2006/relationships/customXmlProps" Target="itemProps2722.xml"/></Relationships>
</file>

<file path=customXml/_rels/item2723.xml.rels><?xml version="1.0" encoding="UTF-8" standalone="yes"?>
<Relationships xmlns="http://schemas.openxmlformats.org/package/2006/relationships"><Relationship Id="rId1" Type="http://schemas.openxmlformats.org/officeDocument/2006/relationships/customXmlProps" Target="itemProps2723.xml"/></Relationships>
</file>

<file path=customXml/_rels/item2724.xml.rels><?xml version="1.0" encoding="UTF-8" standalone="yes"?>
<Relationships xmlns="http://schemas.openxmlformats.org/package/2006/relationships"><Relationship Id="rId1" Type="http://schemas.openxmlformats.org/officeDocument/2006/relationships/customXmlProps" Target="itemProps2724.xml"/></Relationships>
</file>

<file path=customXml/_rels/item2725.xml.rels><?xml version="1.0" encoding="UTF-8" standalone="yes"?>
<Relationships xmlns="http://schemas.openxmlformats.org/package/2006/relationships"><Relationship Id="rId1" Type="http://schemas.openxmlformats.org/officeDocument/2006/relationships/customXmlProps" Target="itemProps2725.xml"/></Relationships>
</file>

<file path=customXml/_rels/item2726.xml.rels><?xml version="1.0" encoding="UTF-8" standalone="yes"?>
<Relationships xmlns="http://schemas.openxmlformats.org/package/2006/relationships"><Relationship Id="rId1" Type="http://schemas.openxmlformats.org/officeDocument/2006/relationships/customXmlProps" Target="itemProps2726.xml"/></Relationships>
</file>

<file path=customXml/_rels/item2727.xml.rels><?xml version="1.0" encoding="UTF-8" standalone="yes"?>
<Relationships xmlns="http://schemas.openxmlformats.org/package/2006/relationships"><Relationship Id="rId1" Type="http://schemas.openxmlformats.org/officeDocument/2006/relationships/customXmlProps" Target="itemProps2727.xml"/></Relationships>
</file>

<file path=customXml/_rels/item2728.xml.rels><?xml version="1.0" encoding="UTF-8" standalone="yes"?>
<Relationships xmlns="http://schemas.openxmlformats.org/package/2006/relationships"><Relationship Id="rId1" Type="http://schemas.openxmlformats.org/officeDocument/2006/relationships/customXmlProps" Target="itemProps2728.xml"/></Relationships>
</file>

<file path=customXml/_rels/item2729.xml.rels><?xml version="1.0" encoding="UTF-8" standalone="yes"?>
<Relationships xmlns="http://schemas.openxmlformats.org/package/2006/relationships"><Relationship Id="rId1" Type="http://schemas.openxmlformats.org/officeDocument/2006/relationships/customXmlProps" Target="itemProps2729.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30.xml.rels><?xml version="1.0" encoding="UTF-8" standalone="yes"?>
<Relationships xmlns="http://schemas.openxmlformats.org/package/2006/relationships"><Relationship Id="rId1" Type="http://schemas.openxmlformats.org/officeDocument/2006/relationships/customXmlProps" Target="itemProps2730.xml"/></Relationships>
</file>

<file path=customXml/_rels/item2731.xml.rels><?xml version="1.0" encoding="UTF-8" standalone="yes"?>
<Relationships xmlns="http://schemas.openxmlformats.org/package/2006/relationships"><Relationship Id="rId1" Type="http://schemas.openxmlformats.org/officeDocument/2006/relationships/customXmlProps" Target="itemProps2731.xml"/></Relationships>
</file>

<file path=customXml/_rels/item2732.xml.rels><?xml version="1.0" encoding="UTF-8" standalone="yes"?>
<Relationships xmlns="http://schemas.openxmlformats.org/package/2006/relationships"><Relationship Id="rId1" Type="http://schemas.openxmlformats.org/officeDocument/2006/relationships/customXmlProps" Target="itemProps2732.xml"/></Relationships>
</file>

<file path=customXml/_rels/item2733.xml.rels><?xml version="1.0" encoding="UTF-8" standalone="yes"?>
<Relationships xmlns="http://schemas.openxmlformats.org/package/2006/relationships"><Relationship Id="rId1" Type="http://schemas.openxmlformats.org/officeDocument/2006/relationships/customXmlProps" Target="itemProps2733.xml"/></Relationships>
</file>

<file path=customXml/_rels/item2734.xml.rels><?xml version="1.0" encoding="UTF-8" standalone="yes"?>
<Relationships xmlns="http://schemas.openxmlformats.org/package/2006/relationships"><Relationship Id="rId1" Type="http://schemas.openxmlformats.org/officeDocument/2006/relationships/customXmlProps" Target="itemProps2734.xml"/></Relationships>
</file>

<file path=customXml/_rels/item2735.xml.rels><?xml version="1.0" encoding="UTF-8" standalone="yes"?>
<Relationships xmlns="http://schemas.openxmlformats.org/package/2006/relationships"><Relationship Id="rId1" Type="http://schemas.openxmlformats.org/officeDocument/2006/relationships/customXmlProps" Target="itemProps2735.xml"/></Relationships>
</file>

<file path=customXml/_rels/item2736.xml.rels><?xml version="1.0" encoding="UTF-8" standalone="yes"?>
<Relationships xmlns="http://schemas.openxmlformats.org/package/2006/relationships"><Relationship Id="rId1" Type="http://schemas.openxmlformats.org/officeDocument/2006/relationships/customXmlProps" Target="itemProps2736.xml"/></Relationships>
</file>

<file path=customXml/_rels/item2737.xml.rels><?xml version="1.0" encoding="UTF-8" standalone="yes"?>
<Relationships xmlns="http://schemas.openxmlformats.org/package/2006/relationships"><Relationship Id="rId1" Type="http://schemas.openxmlformats.org/officeDocument/2006/relationships/customXmlProps" Target="itemProps2737.xml"/></Relationships>
</file>

<file path=customXml/_rels/item2738.xml.rels><?xml version="1.0" encoding="UTF-8" standalone="yes"?>
<Relationships xmlns="http://schemas.openxmlformats.org/package/2006/relationships"><Relationship Id="rId1" Type="http://schemas.openxmlformats.org/officeDocument/2006/relationships/customXmlProps" Target="itemProps2738.xml"/></Relationships>
</file>

<file path=customXml/_rels/item2739.xml.rels><?xml version="1.0" encoding="UTF-8" standalone="yes"?>
<Relationships xmlns="http://schemas.openxmlformats.org/package/2006/relationships"><Relationship Id="rId1" Type="http://schemas.openxmlformats.org/officeDocument/2006/relationships/customXmlProps" Target="itemProps2739.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40.xml.rels><?xml version="1.0" encoding="UTF-8" standalone="yes"?>
<Relationships xmlns="http://schemas.openxmlformats.org/package/2006/relationships"><Relationship Id="rId1" Type="http://schemas.openxmlformats.org/officeDocument/2006/relationships/customXmlProps" Target="itemProps2740.xml"/></Relationships>
</file>

<file path=customXml/_rels/item2741.xml.rels><?xml version="1.0" encoding="UTF-8" standalone="yes"?>
<Relationships xmlns="http://schemas.openxmlformats.org/package/2006/relationships"><Relationship Id="rId1" Type="http://schemas.openxmlformats.org/officeDocument/2006/relationships/customXmlProps" Target="itemProps2741.xml"/></Relationships>
</file>

<file path=customXml/_rels/item2742.xml.rels><?xml version="1.0" encoding="UTF-8" standalone="yes"?>
<Relationships xmlns="http://schemas.openxmlformats.org/package/2006/relationships"><Relationship Id="rId1" Type="http://schemas.openxmlformats.org/officeDocument/2006/relationships/customXmlProps" Target="itemProps2742.xml"/></Relationships>
</file>

<file path=customXml/_rels/item2743.xml.rels><?xml version="1.0" encoding="UTF-8" standalone="yes"?>
<Relationships xmlns="http://schemas.openxmlformats.org/package/2006/relationships"><Relationship Id="rId1" Type="http://schemas.openxmlformats.org/officeDocument/2006/relationships/customXmlProps" Target="itemProps2743.xml"/></Relationships>
</file>

<file path=customXml/_rels/item2744.xml.rels><?xml version="1.0" encoding="UTF-8" standalone="yes"?>
<Relationships xmlns="http://schemas.openxmlformats.org/package/2006/relationships"><Relationship Id="rId1" Type="http://schemas.openxmlformats.org/officeDocument/2006/relationships/customXmlProps" Target="itemProps2744.xml"/></Relationships>
</file>

<file path=customXml/_rels/item2745.xml.rels><?xml version="1.0" encoding="UTF-8" standalone="yes"?>
<Relationships xmlns="http://schemas.openxmlformats.org/package/2006/relationships"><Relationship Id="rId1" Type="http://schemas.openxmlformats.org/officeDocument/2006/relationships/customXmlProps" Target="itemProps2745.xml"/></Relationships>
</file>

<file path=customXml/_rels/item2746.xml.rels><?xml version="1.0" encoding="UTF-8" standalone="yes"?>
<Relationships xmlns="http://schemas.openxmlformats.org/package/2006/relationships"><Relationship Id="rId1" Type="http://schemas.openxmlformats.org/officeDocument/2006/relationships/customXmlProps" Target="itemProps2746.xml"/></Relationships>
</file>

<file path=customXml/_rels/item2747.xml.rels><?xml version="1.0" encoding="UTF-8" standalone="yes"?>
<Relationships xmlns="http://schemas.openxmlformats.org/package/2006/relationships"><Relationship Id="rId1" Type="http://schemas.openxmlformats.org/officeDocument/2006/relationships/customXmlProps" Target="itemProps2747.xml"/></Relationships>
</file>

<file path=customXml/_rels/item2748.xml.rels><?xml version="1.0" encoding="UTF-8" standalone="yes"?>
<Relationships xmlns="http://schemas.openxmlformats.org/package/2006/relationships"><Relationship Id="rId1" Type="http://schemas.openxmlformats.org/officeDocument/2006/relationships/customXmlProps" Target="itemProps2748.xml"/></Relationships>
</file>

<file path=customXml/_rels/item2749.xml.rels><?xml version="1.0" encoding="UTF-8" standalone="yes"?>
<Relationships xmlns="http://schemas.openxmlformats.org/package/2006/relationships"><Relationship Id="rId1" Type="http://schemas.openxmlformats.org/officeDocument/2006/relationships/customXmlProps" Target="itemProps2749.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50.xml.rels><?xml version="1.0" encoding="UTF-8" standalone="yes"?>
<Relationships xmlns="http://schemas.openxmlformats.org/package/2006/relationships"><Relationship Id="rId1" Type="http://schemas.openxmlformats.org/officeDocument/2006/relationships/customXmlProps" Target="itemProps2750.xml"/></Relationships>
</file>

<file path=customXml/_rels/item2751.xml.rels><?xml version="1.0" encoding="UTF-8" standalone="yes"?>
<Relationships xmlns="http://schemas.openxmlformats.org/package/2006/relationships"><Relationship Id="rId1" Type="http://schemas.openxmlformats.org/officeDocument/2006/relationships/customXmlProps" Target="itemProps2751.xml"/></Relationships>
</file>

<file path=customXml/_rels/item2752.xml.rels><?xml version="1.0" encoding="UTF-8" standalone="yes"?>
<Relationships xmlns="http://schemas.openxmlformats.org/package/2006/relationships"><Relationship Id="rId1" Type="http://schemas.openxmlformats.org/officeDocument/2006/relationships/customXmlProps" Target="itemProps2752.xml"/></Relationships>
</file>

<file path=customXml/_rels/item2753.xml.rels><?xml version="1.0" encoding="UTF-8" standalone="yes"?>
<Relationships xmlns="http://schemas.openxmlformats.org/package/2006/relationships"><Relationship Id="rId1" Type="http://schemas.openxmlformats.org/officeDocument/2006/relationships/customXmlProps" Target="itemProps2753.xml"/></Relationships>
</file>

<file path=customXml/_rels/item2754.xml.rels><?xml version="1.0" encoding="UTF-8" standalone="yes"?>
<Relationships xmlns="http://schemas.openxmlformats.org/package/2006/relationships"><Relationship Id="rId1" Type="http://schemas.openxmlformats.org/officeDocument/2006/relationships/customXmlProps" Target="itemProps2754.xml"/></Relationships>
</file>

<file path=customXml/_rels/item2755.xml.rels><?xml version="1.0" encoding="UTF-8" standalone="yes"?>
<Relationships xmlns="http://schemas.openxmlformats.org/package/2006/relationships"><Relationship Id="rId1" Type="http://schemas.openxmlformats.org/officeDocument/2006/relationships/customXmlProps" Target="itemProps2755.xml"/></Relationships>
</file>

<file path=customXml/_rels/item2756.xml.rels><?xml version="1.0" encoding="UTF-8" standalone="yes"?>
<Relationships xmlns="http://schemas.openxmlformats.org/package/2006/relationships"><Relationship Id="rId1" Type="http://schemas.openxmlformats.org/officeDocument/2006/relationships/customXmlProps" Target="itemProps2756.xml"/></Relationships>
</file>

<file path=customXml/_rels/item2757.xml.rels><?xml version="1.0" encoding="UTF-8" standalone="yes"?>
<Relationships xmlns="http://schemas.openxmlformats.org/package/2006/relationships"><Relationship Id="rId1" Type="http://schemas.openxmlformats.org/officeDocument/2006/relationships/customXmlProps" Target="itemProps2757.xml"/></Relationships>
</file>

<file path=customXml/_rels/item2758.xml.rels><?xml version="1.0" encoding="UTF-8" standalone="yes"?>
<Relationships xmlns="http://schemas.openxmlformats.org/package/2006/relationships"><Relationship Id="rId1" Type="http://schemas.openxmlformats.org/officeDocument/2006/relationships/customXmlProps" Target="itemProps2758.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2d0ec6f4-3d74-4898-a25c-e2cd29156f33" Revision="1" Stencil="System.MyShapes" StencilVersion="1.0"/>
</Control>
</file>

<file path=customXml/item1000.xml><?xml version="1.0" encoding="utf-8"?>
<Control xmlns="http://schemas.microsoft.com/VisualStudio/2011/storyboarding/control">
  <Id Name="0eb6adba-f44f-478a-accc-2bc808ff9e71" Revision="1" Stencil="System.MyShapes" StencilVersion="1.0"/>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d0ec6f4-3d74-4898-a25c-e2cd29156f33"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2d0ec6f4-3d74-4898-a25c-e2cd29156f33" Revision="1" Stencil="System.MyShapes" StencilVersion="1.0"/>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f942614c-ea29-48b0-a0bf-39a188daa13c" Revision="1" Stencil="System.MyShapes" StencilVersion="1.0"/>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2d0ec6f4-3d74-4898-a25c-e2cd29156f33" Revision="1" Stencil="System.MyShapes" StencilVersion="1.0"/>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f942614c-ea29-48b0-a0bf-39a188daa13c" Revision="1" Stencil="System.MyShapes" StencilVersion="1.0"/>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f942614c-ea29-48b0-a0bf-39a188daa13c"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f942614c-ea29-48b0-a0bf-39a188daa13c" Revision="1" Stencil="System.MyShapes" StencilVersion="1.0"/>
</Control>
</file>

<file path=customXml/item1033.xml><?xml version="1.0" encoding="utf-8"?>
<Control xmlns="http://schemas.microsoft.com/VisualStudio/2011/storyboarding/control">
  <Id Name="2d0ec6f4-3d74-4898-a25c-e2cd29156f33" Revision="1" Stencil="System.MyShapes" StencilVersion="1.0"/>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f942614c-ea29-48b0-a0bf-39a188daa13c" Revision="1" Stencil="System.MyShapes" StencilVersion="1.0"/>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f942614c-ea29-48b0-a0bf-39a188daa13c" Revision="1" Stencil="System.MyShapes" StencilVersion="1.0"/>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5d1b3dce-16e1-4d33-a649-35b231ab4c99" Revision="1" Stencil="System.MyShapes" StencilVersion="1.0"/>
</Control>
</file>

<file path=customXml/item1047.xml><?xml version="1.0" encoding="utf-8"?>
<Control xmlns="http://schemas.microsoft.com/VisualStudio/2011/storyboarding/control">
  <Id Name="f942614c-ea29-48b0-a0bf-39a188daa13c" Revision="1" Stencil="System.MyShapes" StencilVersion="1.0"/>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f942614c-ea29-48b0-a0bf-39a188daa13c" Revision="1" Stencil="System.MyShapes" StencilVersion="1.0"/>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2d0ec6f4-3d74-4898-a25c-e2cd29156f33" Revision="1" Stencil="System.MyShapes" StencilVersion="1.0"/>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126ea32c-c6f2-4e50-82f4-2b9687deaa14" Revision="1" Stencil="System.MyShapes" StencilVersion="1.0"/>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f942614c-ea29-48b0-a0bf-39a188daa13c" Revision="1" Stencil="System.MyShapes" StencilVersion="1.0"/>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126ea32c-c6f2-4e50-82f4-2b9687deaa14" Revision="1" Stencil="System.MyShapes" StencilVersion="1.0"/>
</Control>
</file>

<file path=customXml/item1062.xml><?xml version="1.0" encoding="utf-8"?>
<Control xmlns="http://schemas.microsoft.com/VisualStudio/2011/storyboarding/control">
  <Id Name="f942614c-ea29-48b0-a0bf-39a188daa13c" Revision="1" Stencil="System.MyShapes" StencilVersion="1.0"/>
</Control>
</file>

<file path=customXml/item1063.xml><?xml version="1.0" encoding="utf-8"?>
<Control xmlns="http://schemas.microsoft.com/VisualStudio/2011/storyboarding/control">
  <Id Name="2d0ec6f4-3d74-4898-a25c-e2cd29156f33"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2d0ec6f4-3d74-4898-a25c-e2cd29156f33"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68a6efa7-0759-454d-829d-0dcf3dd35ea4" Revision="1" Stencil="System.MyShapes" StencilVersion="1.0"/>
</Control>
</file>

<file path=customXml/item1070.xml><?xml version="1.0" encoding="utf-8"?>
<Control xmlns="http://schemas.microsoft.com/VisualStudio/2011/storyboarding/control">
  <Id Name="0eb6adba-f44f-478a-accc-2bc808ff9e71" Revision="1" Stencil="System.MyShapes" StencilVersion="1.0"/>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2d0ec6f4-3d74-4898-a25c-e2cd29156f33" Revision="1" Stencil="System.MyShapes" StencilVersion="1.0"/>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68a6efa7-0759-454d-829d-0dcf3dd35ea4" Revision="1" Stencil="System.MyShapes" StencilVersion="1.0"/>
</Control>
</file>

<file path=customXml/item1079.xml><?xml version="1.0" encoding="utf-8"?>
<Control xmlns="http://schemas.microsoft.com/VisualStudio/2011/storyboarding/control">
  <Id Name="126ea32c-c6f2-4e50-82f4-2b9687deaa14" Revision="1" Stencil="System.MyShapes" StencilVersion="1.0"/>
</Control>
</file>

<file path=customXml/item108.xml><?xml version="1.0" encoding="utf-8"?>
<Control xmlns="http://schemas.microsoft.com/VisualStudio/2011/storyboarding/control">
  <Id Name="0eb6adba-f44f-478a-accc-2bc808ff9e71" Revision="1" Stencil="System.MyShapes" StencilVersion="1.0"/>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126ea32c-c6f2-4e50-82f4-2b9687deaa14" Revision="1" Stencil="System.MyShapes" StencilVersion="1.0"/>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126ea32c-c6f2-4e50-82f4-2b9687deaa14" Revision="1" Stencil="System.MyShapes" StencilVersion="1.0"/>
</Control>
</file>

<file path=customXml/item1085.xml><?xml version="1.0" encoding="utf-8"?>
<Control xmlns="http://schemas.microsoft.com/VisualStudio/2011/storyboarding/control">
  <Id Name="5d1b3dce-16e1-4d33-a649-35b231ab4c99" Revision="1" Stencil="System.MyShapes" StencilVersion="1.0"/>
</Control>
</file>

<file path=customXml/item1086.xml><?xml version="1.0" encoding="utf-8"?>
<Control xmlns="http://schemas.microsoft.com/VisualStudio/2011/storyboarding/control">
  <Id Name="26215876-6989-4482-a047-662b9a79ecf7" Revision="1" Stencil="System.MyShapes" StencilVersion="1.0"/>
</Control>
</file>

<file path=customXml/item1087.xml><?xml version="1.0" encoding="utf-8"?>
<Control xmlns="http://schemas.microsoft.com/VisualStudio/2011/storyboarding/control">
  <Id Name="f942614c-ea29-48b0-a0bf-39a188daa13c" Revision="1" Stencil="System.MyShapes" StencilVersion="1.0"/>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68a6efa7-0759-454d-829d-0dcf3dd35ea4" Revision="1" Stencil="System.MyShapes" StencilVersion="1.0"/>
</Control>
</file>

<file path=customXml/item1097.xml><?xml version="1.0" encoding="utf-8"?>
<Control xmlns="http://schemas.microsoft.com/VisualStudio/2011/storyboarding/control">
  <Id Name="f942614c-ea29-48b0-a0bf-39a188daa13c" Revision="1" Stencil="System.MyShapes" StencilVersion="1.0"/>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Calendar"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f942614c-ea29-48b0-a0bf-39a188daa13c"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f942614c-ea29-48b0-a0bf-39a188daa13c" Revision="1" Stencil="System.MyShapes" StencilVersion="1.0"/>
</Control>
</file>

<file path=customXml/item1114.xml><?xml version="1.0" encoding="utf-8"?>
<Control xmlns="http://schemas.microsoft.com/VisualStudio/2011/storyboarding/control">
  <Id Name="126ea32c-c6f2-4e50-82f4-2b9687deaa14"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2d0ec6f4-3d74-4898-a25c-e2cd29156f33" Revision="1" Stencil="System.MyShapes" StencilVersion="1.0"/>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2d0ec6f4-3d74-4898-a25c-e2cd29156f33"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f942614c-ea29-48b0-a0bf-39a188daa13c"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2d0ec6f4-3d74-4898-a25c-e2cd29156f33"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2d0ec6f4-3d74-4898-a25c-e2cd29156f33" Revision="1" Stencil="System.MyShapes" StencilVersion="1.0"/>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f942614c-ea29-48b0-a0bf-39a188daa13c" Revision="1" Stencil="System.MyShapes" StencilVersion="1.0"/>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f942614c-ea29-48b0-a0bf-39a188daa13c"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2d0ec6f4-3d74-4898-a25c-e2cd29156f33"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2d0ec6f4-3d74-4898-a25c-e2cd29156f33" Revision="1" Stencil="System.MyShapes" StencilVersion="1.0"/>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Hyperlink"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2d0ec6f4-3d74-4898-a25c-e2cd29156f33" Revision="1" Stencil="System.MyShapes" StencilVersion="1.0"/>
</Control>
</file>

<file path=customXml/item1158.xml><?xml version="1.0" encoding="utf-8"?>
<Control xmlns="http://schemas.microsoft.com/VisualStudio/2011/storyboarding/control">
  <Id Name="2d0ec6f4-3d74-4898-a25c-e2cd29156f33" Revision="1" Stencil="System.MyShapes" StencilVersion="1.0"/>
</Control>
</file>

<file path=customXml/item1159.xml><?xml version="1.0" encoding="utf-8"?>
<Control xmlns="http://schemas.microsoft.com/VisualStudio/2011/storyboarding/control">
  <Id Name="2d0ec6f4-3d74-4898-a25c-e2cd29156f33" Revision="1" Stencil="System.MyShapes" StencilVersion="1.0"/>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f942614c-ea29-48b0-a0bf-39a188daa13c" Revision="1" Stencil="System.MyShapes" StencilVersion="1.0"/>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f942614c-ea29-48b0-a0bf-39a188daa13c" Revision="1" Stencil="System.MyShapes" StencilVersion="1.0"/>
</Control>
</file>

<file path=customXml/item1168.xml><?xml version="1.0" encoding="utf-8"?>
<Control xmlns="http://schemas.microsoft.com/VisualStudio/2011/storyboarding/control">
  <Id Name="f942614c-ea29-48b0-a0bf-39a188daa13c" Revision="1" Stencil="System.MyShapes" StencilVersion="1.0"/>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f942614c-ea29-48b0-a0bf-39a188daa13c" Revision="1" Stencil="System.MyShapes" StencilVersion="1.0"/>
</Control>
</file>

<file path=customXml/item1171.xml><?xml version="1.0" encoding="utf-8"?>
<Control xmlns="http://schemas.microsoft.com/VisualStudio/2011/storyboarding/control">
  <Id Name="2d0ec6f4-3d74-4898-a25c-e2cd29156f33" Revision="1" Stencil="System.MyShapes" StencilVersion="1.0"/>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f942614c-ea29-48b0-a0bf-39a188daa13c" Revision="1" Stencil="System.MyShapes" StencilVersion="1.0"/>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f942614c-ea29-48b0-a0bf-39a188daa13c"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f942614c-ea29-48b0-a0bf-39a188daa13c" Revision="1" Stencil="System.MyShapes" StencilVersion="1.0"/>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2d0ec6f4-3d74-4898-a25c-e2cd29156f33"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f942614c-ea29-48b0-a0bf-39a188daa13c" Revision="1" Stencil="System.MyShapes" StencilVersion="1.0"/>
</Control>
</file>

<file path=customXml/item1187.xml><?xml version="1.0" encoding="utf-8"?>
<Control xmlns="http://schemas.microsoft.com/VisualStudio/2011/storyboarding/control">
  <Id Name="f942614c-ea29-48b0-a0bf-39a188daa13c"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126ea32c-c6f2-4e50-82f4-2b9687deaa14" Revision="1" Stencil="System.MyShapes" StencilVersion="1.0"/>
</Control>
</file>

<file path=customXml/item1193.xml><?xml version="1.0" encoding="utf-8"?>
<Control xmlns="http://schemas.microsoft.com/VisualStudio/2011/storyboarding/control">
  <Id Name="f942614c-ea29-48b0-a0bf-39a188daa13c" Revision="1" Stencil="System.MyShapes" StencilVersion="1.0"/>
</Control>
</file>

<file path=customXml/item1194.xml><?xml version="1.0" encoding="utf-8"?>
<Control xmlns="http://schemas.microsoft.com/VisualStudio/2011/storyboarding/control">
  <Id Name="126ea32c-c6f2-4e50-82f4-2b9687deaa14"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2d0ec6f4-3d74-4898-a25c-e2cd29156f33" Revision="1" Stencil="System.MyShapes" StencilVersion="1.0"/>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68a6efa7-0759-454d-829d-0dcf3dd35ea4" Revision="1" Stencil="System.MyShapes" StencilVersion="1.0"/>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f942614c-ea29-48b0-a0bf-39a188daa13c"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f942614c-ea29-48b0-a0bf-39a188daa13c" Revision="1" Stencil="System.MyShapes" StencilVersion="1.0"/>
</Control>
</file>

<file path=customXml/item1216.xml><?xml version="1.0" encoding="utf-8"?>
<Control xmlns="http://schemas.microsoft.com/VisualStudio/2011/storyboarding/control">
  <Id Name="f942614c-ea29-48b0-a0bf-39a188daa13c" Revision="1" Stencil="System.MyShapes" StencilVersion="1.0"/>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2d0ec6f4-3d74-4898-a25c-e2cd29156f33"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126ea32c-c6f2-4e50-82f4-2b9687deaa14" Revision="1" Stencil="System.MyShapes" StencilVersion="1.0"/>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f942614c-ea29-48b0-a0bf-39a188daa13c" Revision="1" Stencil="System.MyShapes" StencilVersion="1.0"/>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2d0ec6f4-3d74-4898-a25c-e2cd29156f33" Revision="1" Stencil="System.MyShapes" StencilVersion="1.0"/>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68a6efa7-0759-454d-829d-0dcf3dd35ea4" Revision="1" Stencil="System.MyShapes" StencilVersion="1.0"/>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68a6efa7-0759-454d-829d-0dcf3dd35ea4"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f942614c-ea29-48b0-a0bf-39a188daa13c" Revision="1" Stencil="System.MyShapes" StencilVersion="1.0"/>
</Control>
</file>

<file path=customXml/item124.xml><?xml version="1.0" encoding="utf-8"?>
<Control xmlns="http://schemas.microsoft.com/VisualStudio/2011/storyboarding/control">
  <Id Name="5d1b3dce-16e1-4d33-a649-35b231ab4c99" Revision="1" Stencil="System.MyShapes" StencilVersion="1.0"/>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5d1b3dce-16e1-4d33-a649-35b231ab4c99" Revision="1" Stencil="System.MyShapes" StencilVersion="1.0"/>
</Control>
</file>

<file path=customXml/item1242.xml><?xml version="1.0" encoding="utf-8"?>
<Control xmlns="http://schemas.microsoft.com/VisualStudio/2011/storyboarding/control">
  <Id Name="126ea32c-c6f2-4e50-82f4-2b9687deaa14"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f942614c-ea29-48b0-a0bf-39a188daa13c" Revision="1" Stencil="System.MyShapes" StencilVersion="1.0"/>
</Control>
</file>

<file path=customXml/item1247.xml><?xml version="1.0" encoding="utf-8"?>
<Control xmlns="http://schemas.microsoft.com/VisualStudio/2011/storyboarding/control">
  <Id Name="f942614c-ea29-48b0-a0bf-39a188daa13c" Revision="1" Stencil="System.MyShapes" StencilVersion="1.0"/>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f942614c-ea29-48b0-a0bf-39a188daa13c"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f942614c-ea29-48b0-a0bf-39a188daa13c" Revision="1" Stencil="System.MyShapes" StencilVersion="1.0"/>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68a6efa7-0759-454d-829d-0dcf3dd35ea4" Revision="1" Stencil="System.MyShapes" StencilVersion="1.0"/>
</Control>
</file>

<file path=customXml/item1257.xml><?xml version="1.0" encoding="utf-8"?>
<Control xmlns="http://schemas.microsoft.com/VisualStudio/2011/storyboarding/control">
  <Id Name="126ea32c-c6f2-4e50-82f4-2b9687deaa14" Revision="1" Stencil="System.MyShapes" StencilVersion="1.0"/>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68a6efa7-0759-454d-829d-0dcf3dd35ea4" Revision="1" Stencil="System.MyShapes" StencilVersion="1.0"/>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2d0ec6f4-3d74-4898-a25c-e2cd29156f33" Revision="1" Stencil="System.MyShapes" StencilVersion="1.0"/>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68a6efa7-0759-454d-829d-0dcf3dd35ea4" Revision="1" Stencil="System.MyShapes" StencilVersion="1.0"/>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68a6efa7-0759-454d-829d-0dcf3dd35ea4" Revision="1" Stencil="System.MyShapes" StencilVersion="1.0"/>
</Control>
</file>

<file path=customXml/item1278.xml><?xml version="1.0" encoding="utf-8"?>
<Control xmlns="http://schemas.microsoft.com/VisualStudio/2011/storyboarding/control">
  <Id Name="2d0ec6f4-3d74-4898-a25c-e2cd29156f33" Revision="1" Stencil="System.MyShapes" StencilVersion="1.0"/>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19c56bb1-b2fd-4f21-af48-79b3e509800c" Revision="1" Stencil="System.MyShapes" StencilVersion="1.0"/>
</Control>
</file>

<file path=customXml/item1287.xml><?xml version="1.0" encoding="utf-8"?>
<Control xmlns="http://schemas.microsoft.com/VisualStudio/2011/storyboarding/control">
  <Id Name="f942614c-ea29-48b0-a0bf-39a188daa13c" Revision="1" Stencil="System.MyShapes" StencilVersion="1.0"/>
</Control>
</file>

<file path=customXml/item1288.xml><?xml version="1.0" encoding="utf-8"?>
<Control xmlns="http://schemas.microsoft.com/VisualStudio/2011/storyboarding/control">
  <Id Name="f942614c-ea29-48b0-a0bf-39a188daa13c" Revision="1" Stencil="System.MyShapes" StencilVersion="1.0"/>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f942614c-ea29-48b0-a0bf-39a188daa13c" Revision="1" Stencil="System.MyShapes" StencilVersion="1.0"/>
</Control>
</file>

<file path=customXml/item1298.xml><?xml version="1.0" encoding="utf-8"?>
<Control xmlns="http://schemas.microsoft.com/VisualStudio/2011/storyboarding/control">
  <Id Name="68a6efa7-0759-454d-829d-0dcf3dd35ea4" Revision="1" Stencil="System.MyShapes" StencilVersion="1.0"/>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f942614c-ea29-48b0-a0bf-39a188daa13c" Revision="1" Stencil="System.MyShapes" StencilVersion="1.0"/>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2d0ec6f4-3d74-4898-a25c-e2cd29156f33" Revision="1" Stencil="System.MyShapes" StencilVersion="1.0"/>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68a6efa7-0759-454d-829d-0dcf3dd35ea4"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2d0ec6f4-3d74-4898-a25c-e2cd29156f33" Revision="1" Stencil="System.MyShapes" StencilVersion="1.0"/>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f942614c-ea29-48b0-a0bf-39a188daa13c" Revision="1" Stencil="System.MyShapes" StencilVersion="1.0"/>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126ea32c-c6f2-4e50-82f4-2b9687deaa14" Revision="1" Stencil="System.MyShapes" StencilVersion="1.0"/>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f942614c-ea29-48b0-a0bf-39a188daa13c" Revision="1" Stencil="System.MyShapes" StencilVersion="1.0"/>
</Control>
</file>

<file path=customXml/item1327.xml><?xml version="1.0" encoding="utf-8"?>
<Control xmlns="http://schemas.microsoft.com/VisualStudio/2011/storyboarding/control">
  <Id Name="2d0ec6f4-3d74-4898-a25c-e2cd29156f33" Revision="1" Stencil="System.MyShapes" StencilVersion="1.0"/>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f942614c-ea29-48b0-a0bf-39a188daa13c" Revision="1" Stencil="System.MyShapes" StencilVersion="1.0"/>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f942614c-ea29-48b0-a0bf-39a188daa13c" Revision="1" Stencil="System.MyShapes" StencilVersion="1.0"/>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f942614c-ea29-48b0-a0bf-39a188daa13c" Revision="1" Stencil="System.MyShapes" StencilVersion="1.0"/>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2d0ec6f4-3d74-4898-a25c-e2cd29156f33" Revision="1" Stencil="System.MyShapes" StencilVersion="1.0"/>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68a6efa7-0759-454d-829d-0dcf3dd35ea4" Revision="1" Stencil="System.MyShapes" StencilVersion="1.0"/>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f942614c-ea29-48b0-a0bf-39a188daa13c"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2d0ec6f4-3d74-4898-a25c-e2cd29156f33" Revision="1" Stencil="System.MyShapes" StencilVersion="1.0"/>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68a6efa7-0759-454d-829d-0dcf3dd35ea4" Revision="1" Stencil="System.MyShapes" StencilVersion="1.0"/>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126ea32c-c6f2-4e50-82f4-2b9687deaa14"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2d0ec6f4-3d74-4898-a25c-e2cd29156f33" Revision="1" Stencil="System.MyShapes" StencilVersion="1.0"/>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2d0ec6f4-3d74-4898-a25c-e2cd29156f33" Revision="1" Stencil="System.MyShapes" StencilVersion="1.0"/>
</Control>
</file>

<file path=customXml/item1374.xml><?xml version="1.0" encoding="utf-8"?>
<Control xmlns="http://schemas.microsoft.com/VisualStudio/2011/storyboarding/control">
  <Id Name="2d0ec6f4-3d74-4898-a25c-e2cd29156f33"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2d0ec6f4-3d74-4898-a25c-e2cd29156f33" Revision="1" Stencil="System.MyShapes" StencilVersion="1.0"/>
</Control>
</file>

<file path=customXml/item1389.xml><?xml version="1.0" encoding="utf-8"?>
<Control xmlns="http://schemas.microsoft.com/VisualStudio/2011/storyboarding/control">
  <Id Name="2d0ec6f4-3d74-4898-a25c-e2cd29156f33" Revision="1" Stencil="System.MyShapes" StencilVersion="1.0"/>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f942614c-ea29-48b0-a0bf-39a188daa13c" Revision="1" Stencil="System.MyShapes" StencilVersion="1.0"/>
</Control>
</file>

<file path=customXml/item1393.xml><?xml version="1.0" encoding="utf-8"?>
<Control xmlns="http://schemas.microsoft.com/VisualStudio/2011/storyboarding/control">
  <Id Name="26215876-6989-4482-a047-662b9a79ecf7" Revision="1" Stencil="System.MyShapes" StencilVersion="1.0"/>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126ea32c-c6f2-4e50-82f4-2b9687deaa14"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2d0ec6f4-3d74-4898-a25c-e2cd29156f33" Revision="1" Stencil="System.MyShapes" StencilVersion="1.0"/>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5d1b3dce-16e1-4d33-a649-35b231ab4c99" Revision="1" Stencil="System.MyShapes" StencilVersion="1.0"/>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f942614c-ea29-48b0-a0bf-39a188daa13c" Revision="1" Stencil="System.MyShapes" StencilVersion="1.0"/>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2d0ec6f4-3d74-4898-a25c-e2cd29156f33" Revision="1" Stencil="System.MyShapes" StencilVersion="1.0"/>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f942614c-ea29-48b0-a0bf-39a188daa13c" Revision="1" Stencil="System.MyShapes" StencilVersion="1.0"/>
</Control>
</file>

<file path=customXml/item1416.xml><?xml version="1.0" encoding="utf-8"?>
<Control xmlns="http://schemas.microsoft.com/VisualStudio/2011/storyboarding/control">
  <Id Name="2d0ec6f4-3d74-4898-a25c-e2cd29156f33" Revision="1" Stencil="System.MyShapes" StencilVersion="1.0"/>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f942614c-ea29-48b0-a0bf-39a188daa13c" Revision="1" Stencil="System.MyShapes" StencilVersion="1.0"/>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126ea32c-c6f2-4e50-82f4-2b9687deaa14" Revision="1" Stencil="System.MyShapes" StencilVersion="1.0"/>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2d0ec6f4-3d74-4898-a25c-e2cd29156f33" Revision="1" Stencil="System.MyShapes" StencilVersion="1.0"/>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0eb6adba-f44f-478a-accc-2bc808ff9e71" Revision="1" Stencil="System.MyShapes" StencilVersion="1.0"/>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2d0ec6f4-3d74-4898-a25c-e2cd29156f33" Revision="1" Stencil="System.MyShapes" StencilVersion="1.0"/>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68a6efa7-0759-454d-829d-0dcf3dd35ea4" Revision="1" Stencil="System.MyShapes" StencilVersion="1.0"/>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f942614c-ea29-48b0-a0bf-39a188daa13c" Revision="1" Stencil="System.MyShapes" StencilVersion="1.0"/>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126ea32c-c6f2-4e50-82f4-2b9687deaa14" Revision="1" Stencil="System.MyShapes" StencilVersion="1.0"/>
</Control>
</file>

<file path=customXml/item1447.xml><?xml version="1.0" encoding="utf-8"?>
<Control xmlns="http://schemas.microsoft.com/VisualStudio/2011/storyboarding/control">
  <Id Name="f942614c-ea29-48b0-a0bf-39a188daa13c" Revision="1" Stencil="System.MyShapes" StencilVersion="1.0"/>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0eb6adba-f44f-478a-accc-2bc808ff9e71" Revision="1" Stencil="System.MyShapes" StencilVersion="1.0"/>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126ea32c-c6f2-4e50-82f4-2b9687deaa14" Revision="1" Stencil="System.MyShapes" StencilVersion="1.0"/>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f942614c-ea29-48b0-a0bf-39a188daa13c" Revision="1" Stencil="System.MyShapes" StencilVersion="1.0"/>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f942614c-ea29-48b0-a0bf-39a188daa13c" Revision="1" Stencil="System.MyShapes" StencilVersion="1.0"/>
</Control>
</file>

<file path=customXml/item146.xml><?xml version="1.0" encoding="utf-8"?>
<Control xmlns="http://schemas.microsoft.com/VisualStudio/2011/storyboarding/control">
  <Id Name="f942614c-ea29-48b0-a0bf-39a188daa13c"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f942614c-ea29-48b0-a0bf-39a188daa13c" Revision="1" Stencil="System.MyShapes" StencilVersion="1.0"/>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2d0ec6f4-3d74-4898-a25c-e2cd29156f33" Revision="1" Stencil="System.MyShapes" StencilVersion="1.0"/>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Hyperlink"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68a6efa7-0759-454d-829d-0dcf3dd35ea4" Revision="1" Stencil="System.MyShapes" StencilVersion="1.0"/>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5d1b3dce-16e1-4d33-a649-35b231ab4c99"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2d0ec6f4-3d74-4898-a25c-e2cd29156f33" Revision="1" Stencil="System.MyShapes" StencilVersion="1.0"/>
</Control>
</file>

<file path=customXml/item1492.xml><?xml version="1.0" encoding="utf-8"?>
<Control xmlns="http://schemas.microsoft.com/VisualStudio/2011/storyboarding/control">
  <Id Name="2d0ec6f4-3d74-4898-a25c-e2cd29156f33" Revision="1" Stencil="System.MyShapes" StencilVersion="1.0"/>
</Control>
</file>

<file path=customXml/item1493.xml><?xml version="1.0" encoding="utf-8"?>
<Control xmlns="http://schemas.microsoft.com/VisualStudio/2011/storyboarding/control">
  <Id Name="f942614c-ea29-48b0-a0bf-39a188daa13c" Revision="1" Stencil="System.MyShapes" StencilVersion="1.0"/>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126ea32c-c6f2-4e50-82f4-2b9687deaa14" Revision="1" Stencil="System.MyShapes" StencilVersion="1.0"/>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126ea32c-c6f2-4e50-82f4-2b9687deaa14" Revision="1" Stencil="System.MyShapes" StencilVersion="1.0"/>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0eb6adba-f44f-478a-accc-2bc808ff9e71" Revision="1" Stencil="System.MyShapes" StencilVersion="1.0"/>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126ea32c-c6f2-4e50-82f4-2b9687deaa14" Revision="1" Stencil="System.MyShapes" StencilVersion="1.0"/>
</Control>
</file>

<file path=customXml/item1510.xml><?xml version="1.0" encoding="utf-8"?>
<Control xmlns="http://schemas.microsoft.com/VisualStudio/2011/storyboarding/control">
  <Id Name="2d0ec6f4-3d74-4898-a25c-e2cd29156f33" Revision="1" Stencil="System.MyShapes" StencilVersion="1.0"/>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f942614c-ea29-48b0-a0bf-39a188daa13c" Revision="1" Stencil="System.MyShapes" StencilVersion="1.0"/>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f942614c-ea29-48b0-a0bf-39a188daa13c" Revision="1" Stencil="System.MyShapes" StencilVersion="1.0"/>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f942614c-ea29-48b0-a0bf-39a188daa13c" Revision="1" Stencil="System.MyShapes" StencilVersion="1.0"/>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2d0ec6f4-3d74-4898-a25c-e2cd29156f33" Revision="1" Stencil="System.MyShapes" StencilVersion="1.0"/>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68a6efa7-0759-454d-829d-0dcf3dd35ea4" Revision="1" Stencil="System.MyShapes" StencilVersion="1.0"/>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0eb6adba-f44f-478a-accc-2bc808ff9e71" Revision="1" Stencil="System.MyShapes" StencilVersion="1.0"/>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2d0ec6f4-3d74-4898-a25c-e2cd29156f33" Revision="1" Stencil="System.MyShapes" StencilVersion="1.0"/>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f942614c-ea29-48b0-a0bf-39a188daa13c" Revision="1" Stencil="System.MyShapes" StencilVersion="1.0"/>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68a6efa7-0759-454d-829d-0dcf3dd35ea4" Revision="1" Stencil="System.MyShapes" StencilVersion="1.0"/>
</Control>
</file>

<file path=customXml/item1552.xml><?xml version="1.0" encoding="utf-8"?>
<Control xmlns="http://schemas.microsoft.com/VisualStudio/2011/storyboarding/control">
  <Id Name="f942614c-ea29-48b0-a0bf-39a188daa13c" Revision="1" Stencil="System.MyShapes" StencilVersion="1.0"/>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2d0ec6f4-3d74-4898-a25c-e2cd29156f33" Revision="1" Stencil="System.MyShapes" StencilVersion="1.0"/>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0eb6adba-f44f-478a-accc-2bc808ff9e71"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126ea32c-c6f2-4e50-82f4-2b9687deaa14" Revision="1" Stencil="System.MyShapes" StencilVersion="1.0"/>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68a6efa7-0759-454d-829d-0dcf3dd35ea4" Revision="1" Stencil="System.MyShapes" StencilVersion="1.0"/>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126ea32c-c6f2-4e50-82f4-2b9687deaa14" Revision="1" Stencil="System.MyShapes" StencilVersion="1.0"/>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f942614c-ea29-48b0-a0bf-39a188daa13c" Revision="1" Stencil="System.MyShapes" StencilVersion="1.0"/>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68a6efa7-0759-454d-829d-0dcf3dd35ea4" Revision="1" Stencil="System.MyShapes" StencilVersion="1.0"/>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2d0ec6f4-3d74-4898-a25c-e2cd29156f33" Revision="1" Stencil="System.MyShapes" StencilVersion="1.0"/>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2d0ec6f4-3d74-4898-a25c-e2cd29156f33" Revision="1" Stencil="System.MyShapes" StencilVersion="1.0"/>
</Control>
</file>

<file path=customXml/item1585.xml><?xml version="1.0" encoding="utf-8"?>
<Control xmlns="http://schemas.microsoft.com/VisualStudio/2011/storyboarding/control">
  <Id Name="2d0ec6f4-3d74-4898-a25c-e2cd29156f33" Revision="1" Stencil="System.MyShapes" StencilVersion="1.0"/>
</Control>
</file>

<file path=customXml/item1586.xml><?xml version="1.0" encoding="utf-8"?>
<Control xmlns="http://schemas.microsoft.com/VisualStudio/2011/storyboarding/control">
  <Id Name="3982616a-27fa-40bd-bad5-0141cab90ed9" Revision="1" Stencil="System.MyShapes" StencilVersion="1.0"/>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f942614c-ea29-48b0-a0bf-39a188daa13c" Revision="1" Stencil="System.MyShapes" StencilVersion="1.0"/>
</Control>
</file>

<file path=customXml/item1592.xml><?xml version="1.0" encoding="utf-8"?>
<Control xmlns="http://schemas.microsoft.com/VisualStudio/2011/storyboarding/control">
  <Id Name="0eb6adba-f44f-478a-accc-2bc808ff9e71" Revision="1" Stencil="System.MyShapes" StencilVersion="1.0"/>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f942614c-ea29-48b0-a0bf-39a188daa13c" Revision="1" Stencil="System.MyShapes" StencilVersion="1.0"/>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f942614c-ea29-48b0-a0bf-39a188daa13c"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2d0ec6f4-3d74-4898-a25c-e2cd29156f33" Revision="1" Stencil="System.MyShapes" StencilVersion="1.0"/>
</Control>
</file>

<file path=customXml/item1602.xml><?xml version="1.0" encoding="utf-8"?>
<Control xmlns="http://schemas.microsoft.com/VisualStudio/2011/storyboarding/control">
  <Id Name="26215876-6989-4482-a047-662b9a79ecf7" Revision="1" Stencil="System.MyShapes" StencilVersion="1.0"/>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f942614c-ea29-48b0-a0bf-39a188daa13c" Revision="1" Stencil="System.MyShapes" StencilVersion="1.0"/>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2d0ec6f4-3d74-4898-a25c-e2cd29156f33" Revision="1" Stencil="System.MyShapes" StencilVersion="1.0"/>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2d0ec6f4-3d74-4898-a25c-e2cd29156f33" Revision="1" Stencil="System.MyShapes" StencilVersion="1.0"/>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d5e82da4-47fc-4565-9e00-c6e9eb545c72"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2d0ec6f4-3d74-4898-a25c-e2cd29156f33" Revision="1" Stencil="System.MyShapes" StencilVersion="1.0"/>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68a6efa7-0759-454d-829d-0dcf3dd35ea4" Revision="1" Stencil="System.MyShapes" StencilVersion="1.0"/>
</Control>
</file>

<file path=customXml/item1621.xml><?xml version="1.0" encoding="utf-8"?>
<Control xmlns="http://schemas.microsoft.com/VisualStudio/2011/storyboarding/control">
  <Id Name="5d1b3dce-16e1-4d33-a649-35b231ab4c99" Revision="1" Stencil="System.MyShapes" StencilVersion="1.0"/>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5d1b3dce-16e1-4d33-a649-35b231ab4c99" Revision="1" Stencil="System.MyShapes" StencilVersion="1.0"/>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68a6efa7-0759-454d-829d-0dcf3dd35ea4" Revision="1" Stencil="System.MyShapes" StencilVersion="1.0"/>
</Control>
</file>

<file path=customXml/item163.xml><?xml version="1.0" encoding="utf-8"?>
<Control xmlns="http://schemas.microsoft.com/VisualStudio/2011/storyboarding/control">
  <Id Name="5d1b3dce-16e1-4d33-a649-35b231ab4c99" Revision="1" Stencil="System.MyShapes" StencilVersion="1.0"/>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0eb6adba-f44f-478a-accc-2bc808ff9e71" Revision="1" Stencil="System.MyShapes" StencilVersion="1.0"/>
</Control>
</file>

<file path=customXml/item1634.xml><?xml version="1.0" encoding="utf-8"?>
<Control xmlns="http://schemas.microsoft.com/VisualStudio/2011/storyboarding/control">
  <Id Name="f942614c-ea29-48b0-a0bf-39a188daa13c" Revision="1" Stencil="System.MyShapes" StencilVersion="1.0"/>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f942614c-ea29-48b0-a0bf-39a188daa13c" Revision="1" Stencil="System.MyShapes" StencilVersion="1.0"/>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2d0ec6f4-3d74-4898-a25c-e2cd29156f33" Revision="1" Stencil="System.MyShapes" StencilVersion="1.0"/>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3982616a-27fa-40bd-bad5-0141cab90ed9" Revision="1" Stencil="System.MyShapes" StencilVersion="1.0"/>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f942614c-ea29-48b0-a0bf-39a188daa13c" Revision="1" Stencil="System.MyShapes" StencilVersion="1.0"/>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126ea32c-c6f2-4e50-82f4-2b9687deaa14" Revision="1" Stencil="System.MyShapes" StencilVersion="1.0"/>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5d1b3dce-16e1-4d33-a649-35b231ab4c99" Revision="1" Stencil="System.MyShapes" StencilVersion="1.0"/>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2d0ec6f4-3d74-4898-a25c-e2cd29156f33" Revision="1" Stencil="System.MyShapes" StencilVersion="1.0"/>
</Control>
</file>

<file path=customXml/item167.xml><?xml version="1.0" encoding="utf-8"?>
<Control xmlns="http://schemas.microsoft.com/VisualStudio/2011/storyboarding/control">
  <Id Name="f942614c-ea29-48b0-a0bf-39a188daa13c" Revision="1" Stencil="System.MyShapes" StencilVersion="1.0"/>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f942614c-ea29-48b0-a0bf-39a188daa13c" Revision="1" Stencil="System.MyShapes" StencilVersion="1.0"/>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68a6efa7-0759-454d-829d-0dcf3dd35ea4" Revision="1" Stencil="System.MyShapes" StencilVersion="1.0"/>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2d0ec6f4-3d74-4898-a25c-e2cd29156f33" Revision="1" Stencil="System.MyShapes" StencilVersion="1.0"/>
</Control>
</file>

<file path=customXml/item1688.xml><?xml version="1.0" encoding="utf-8"?>
<Control xmlns="http://schemas.microsoft.com/VisualStudio/2011/storyboarding/control">
  <Id Name="System.Storyboarding.Backgrounds.WebBrowser" Revision="1" Stencil="System.Storyboarding.Backgrounds" StencilVersion="0.1"/>
</Control>
</file>

<file path=customXml/item1689.xml><?xml version="1.0" encoding="utf-8"?>
<Control xmlns="http://schemas.microsoft.com/VisualStudio/2011/storyboarding/control">
  <Id Name="2d0ec6f4-3d74-4898-a25c-e2cd29156f33" Revision="1" Stencil="System.MyShapes" StencilVersion="1.0"/>
</Control>
</file>

<file path=customXml/item169.xml><?xml version="1.0" encoding="utf-8"?>
<Control xmlns="http://schemas.microsoft.com/VisualStudio/2011/storyboarding/control">
  <Id Name="68a6efa7-0759-454d-829d-0dcf3dd35ea4" Revision="1" Stencil="System.MyShapes" StencilVersion="1.0"/>
</Control>
</file>

<file path=customXml/item1690.xml><?xml version="1.0" encoding="utf-8"?>
<Control xmlns="http://schemas.microsoft.com/VisualStudio/2011/storyboarding/control">
  <Id Name="f942614c-ea29-48b0-a0bf-39a188daa13c" Revision="1" Stencil="System.MyShapes" StencilVersion="1.0"/>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f942614c-ea29-48b0-a0bf-39a188daa13c" Revision="1" Stencil="System.MyShapes" StencilVersion="1.0"/>
</Control>
</file>

<file path=customXml/item1693.xml><?xml version="1.0" encoding="utf-8"?>
<Control xmlns="http://schemas.microsoft.com/VisualStudio/2011/storyboarding/control">
  <Id Name="68a6efa7-0759-454d-829d-0dcf3dd35ea4" Revision="1" Stencil="System.MyShapes" StencilVersion="1.0"/>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f942614c-ea29-48b0-a0bf-39a188daa13c" Revision="1" Stencil="System.MyShapes" StencilVersion="1.0"/>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2d0ec6f4-3d74-4898-a25c-e2cd29156f33"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68a6efa7-0759-454d-829d-0dcf3dd35ea4" Revision="1" Stencil="System.MyShapes" StencilVersion="1.0"/>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68a6efa7-0759-454d-829d-0dcf3dd35ea4" Revision="1" Stencil="System.MyShapes" StencilVersion="1.0"/>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126ea32c-c6f2-4e50-82f4-2b9687deaa14" Revision="1" Stencil="System.MyShapes" StencilVersion="1.0"/>
</Control>
</file>

<file path=customXml/item1706.xml><?xml version="1.0" encoding="utf-8"?>
<Control xmlns="http://schemas.microsoft.com/VisualStudio/2011/storyboarding/control">
  <Id Name="2d0ec6f4-3d74-4898-a25c-e2cd29156f33" Revision="1" Stencil="System.MyShapes" StencilVersion="1.0"/>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f942614c-ea29-48b0-a0bf-39a188daa13c"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f942614c-ea29-48b0-a0bf-39a188daa13c" Revision="1" Stencil="System.MyShapes" StencilVersion="1.0"/>
</Control>
</file>

<file path=customXml/item1713.xml><?xml version="1.0" encoding="utf-8"?>
<Control xmlns="http://schemas.microsoft.com/VisualStudio/2011/storyboarding/control">
  <Id Name="f942614c-ea29-48b0-a0bf-39a188daa13c" Revision="1" Stencil="System.MyShapes" StencilVersion="1.0"/>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2d0ec6f4-3d74-4898-a25c-e2cd29156f33" Revision="1" Stencil="System.MyShapes" StencilVersion="1.0"/>
</Control>
</file>

<file path=customXml/item1717.xml><?xml version="1.0" encoding="utf-8"?>
<Control xmlns="http://schemas.microsoft.com/VisualStudio/2011/storyboarding/control">
  <Id Name="f942614c-ea29-48b0-a0bf-39a188daa13c" Revision="1" Stencil="System.MyShapes" StencilVersion="1.0"/>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68a6efa7-0759-454d-829d-0dcf3dd35ea4" Revision="1" Stencil="System.MyShapes" StencilVersion="1.0"/>
</Control>
</file>

<file path=customXml/item172.xml><?xml version="1.0" encoding="utf-8"?>
<Control xmlns="http://schemas.microsoft.com/VisualStudio/2011/storyboarding/control">
  <Id Name="0eb6adba-f44f-478a-accc-2bc808ff9e71" Revision="1" Stencil="System.MyShapes" StencilVersion="1.0"/>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126ea32c-c6f2-4e50-82f4-2b9687deaa14" Revision="1" Stencil="System.MyShapes" StencilVersion="1.0"/>
</Control>
</file>

<file path=customXml/item1728.xml><?xml version="1.0" encoding="utf-8"?>
<Control xmlns="http://schemas.microsoft.com/VisualStudio/2011/storyboarding/control">
  <Id Name="f942614c-ea29-48b0-a0bf-39a188daa13c" Revision="1" Stencil="System.MyShapes" StencilVersion="1.0"/>
</Control>
</file>

<file path=customXml/item1729.xml><?xml version="1.0" encoding="utf-8"?>
<Control xmlns="http://schemas.microsoft.com/VisualStudio/2011/storyboarding/control">
  <Id Name="2d0ec6f4-3d74-4898-a25c-e2cd29156f33"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f942614c-ea29-48b0-a0bf-39a188daa13c" Revision="1" Stencil="System.MyShapes" StencilVersion="1.0"/>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2d0ec6f4-3d74-4898-a25c-e2cd29156f33" Revision="1" Stencil="System.MyShapes" StencilVersion="1.0"/>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68a6efa7-0759-454d-829d-0dcf3dd35ea4" Revision="1" Stencil="System.MyShapes" StencilVersion="1.0"/>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f942614c-ea29-48b0-a0bf-39a188daa13c" Revision="1" Stencil="System.MyShapes" StencilVersion="1.0"/>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f942614c-ea29-48b0-a0bf-39a188daa13c" Revision="1" Stencil="System.MyShapes" StencilVersion="1.0"/>
</Control>
</file>

<file path=customXml/item1748.xml><?xml version="1.0" encoding="utf-8"?>
<Control xmlns="http://schemas.microsoft.com/VisualStudio/2011/storyboarding/control">
  <Id Name="0eb6adba-f44f-478a-accc-2bc808ff9e71" Revision="1" Stencil="System.MyShapes" StencilVersion="1.0"/>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2d0ec6f4-3d74-4898-a25c-e2cd29156f33" Revision="1" Stencil="System.MyShapes" StencilVersion="1.0"/>
</Control>
</file>

<file path=customXml/item1752.xml><?xml version="1.0" encoding="utf-8"?>
<Control xmlns="http://schemas.microsoft.com/VisualStudio/2011/storyboarding/control">
  <Id Name="2d0ec6f4-3d74-4898-a25c-e2cd29156f33" Revision="1" Stencil="System.MyShapes" StencilVersion="1.0"/>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f942614c-ea29-48b0-a0bf-39a188daa13c" Revision="1" Stencil="System.MyShapes" StencilVersion="1.0"/>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2d0ec6f4-3d74-4898-a25c-e2cd29156f33" Revision="1" Stencil="System.MyShapes" StencilVersion="1.0"/>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2d0ec6f4-3d74-4898-a25c-e2cd29156f33" Revision="1" Stencil="System.MyShapes" StencilVersion="1.0"/>
</Control>
</file>

<file path=customXml/item1762.xml><?xml version="1.0" encoding="utf-8"?>
<Control xmlns="http://schemas.microsoft.com/VisualStudio/2011/storyboarding/control">
  <Id Name="f942614c-ea29-48b0-a0bf-39a188daa13c" Revision="1" Stencil="System.MyShapes" StencilVersion="1.0"/>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2d0ec6f4-3d74-4898-a25c-e2cd29156f33" Revision="1" Stencil="System.MyShapes" StencilVersion="1.0"/>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0eb6adba-f44f-478a-accc-2bc808ff9e71" Revision="1" Stencil="System.MyShapes" StencilVersion="1.0"/>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f942614c-ea29-48b0-a0bf-39a188daa13c" Revision="1" Stencil="System.MyShapes" StencilVersion="1.0"/>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2d0ec6f4-3d74-4898-a25c-e2cd29156f33"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f942614c-ea29-48b0-a0bf-39a188daa13c" Revision="1" Stencil="System.MyShapes" StencilVersion="1.0"/>
</Control>
</file>

<file path=customXml/item1797.xml><?xml version="1.0" encoding="utf-8"?>
<Control xmlns="http://schemas.microsoft.com/VisualStudio/2011/storyboarding/control">
  <Id Name="5d1b3dce-16e1-4d33-a649-35b231ab4c99" Revision="1" Stencil="System.MyShapes" StencilVersion="1.0"/>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f942614c-ea29-48b0-a0bf-39a188daa13c" Revision="1" Stencil="System.MyShapes" StencilVersion="1.0"/>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2d0ec6f4-3d74-4898-a25c-e2cd29156f33" Revision="1" Stencil="System.MyShapes" StencilVersion="1.0"/>
</Control>
</file>

<file path=customXml/item1801.xml><?xml version="1.0" encoding="utf-8"?>
<Control xmlns="http://schemas.microsoft.com/VisualStudio/2011/storyboarding/control">
  <Id Name="f942614c-ea29-48b0-a0bf-39a188daa13c" Revision="1" Stencil="System.MyShapes" StencilVersion="1.0"/>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3ee1eca6-89c0-43ce-ba58-ed47ec4ec8bf" Revision="1" Stencil="System.MyShapes" StencilVersion="1.0"/>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68a6efa7-0759-454d-829d-0dcf3dd35ea4" Revision="1" Stencil="System.MyShapes" StencilVersion="1.0"/>
</Control>
</file>

<file path=customXml/item1810.xml><?xml version="1.0" encoding="utf-8"?>
<Control xmlns="http://schemas.microsoft.com/VisualStudio/2011/storyboarding/control">
  <Id Name="5d1b3dce-16e1-4d33-a649-35b231ab4c99" Revision="1" Stencil="System.MyShapes" StencilVersion="1.0"/>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0eb6adba-f44f-478a-accc-2bc808ff9e71" Revision="1" Stencil="System.MyShapes" StencilVersion="1.0"/>
</Control>
</file>

<file path=customXml/item1813.xml><?xml version="1.0" encoding="utf-8"?>
<Control xmlns="http://schemas.microsoft.com/VisualStudio/2011/storyboarding/control">
  <Id Name="2d0ec6f4-3d74-4898-a25c-e2cd29156f33" Revision="1" Stencil="System.MyShapes" StencilVersion="1.0"/>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68a6efa7-0759-454d-829d-0dcf3dd35ea4" Revision="1" Stencil="System.MyShapes" StencilVersion="1.0"/>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f942614c-ea29-48b0-a0bf-39a188daa13c" Revision="1" Stencil="System.MyShapes" StencilVersion="1.0"/>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68a6efa7-0759-454d-829d-0dcf3dd35ea4" Revision="1" Stencil="System.MyShapes" StencilVersion="1.0"/>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f942614c-ea29-48b0-a0bf-39a188daa13c" Revision="1" Stencil="System.MyShapes" StencilVersion="1.0"/>
</Control>
</file>

<file path=customXml/item1831.xml><?xml version="1.0" encoding="utf-8"?>
<Control xmlns="http://schemas.microsoft.com/VisualStudio/2011/storyboarding/control">
  <Id Name="2d0ec6f4-3d74-4898-a25c-e2cd29156f33" Revision="1" Stencil="System.MyShapes" StencilVersion="1.0"/>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f942614c-ea29-48b0-a0bf-39a188daa13c" Revision="1" Stencil="System.MyShapes" StencilVersion="1.0"/>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0eb6adba-f44f-478a-accc-2bc808ff9e71" Revision="1" Stencil="System.MyShapes" StencilVersion="1.0"/>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f942614c-ea29-48b0-a0bf-39a188daa13c" Revision="1" Stencil="System.MyShapes" StencilVersion="1.0"/>
</Control>
</file>

<file path=customXml/item1849.xml><?xml version="1.0" encoding="utf-8"?>
<Control xmlns="http://schemas.microsoft.com/VisualStudio/2011/storyboarding/control">
  <Id Name="126ea32c-c6f2-4e50-82f4-2b9687deaa14" Revision="1" Stencil="System.MyShapes" StencilVersion="1.0"/>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126ea32c-c6f2-4e50-82f4-2b9687deaa14" Revision="1" Stencil="System.MyShapes" StencilVersion="1.0"/>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f942614c-ea29-48b0-a0bf-39a188daa13c" Revision="1" Stencil="System.MyShapes" StencilVersion="1.0"/>
</Control>
</file>

<file path=customXml/item1858.xml><?xml version="1.0" encoding="utf-8"?>
<Control xmlns="http://schemas.microsoft.com/VisualStudio/2011/storyboarding/control">
  <Id Name="126ea32c-c6f2-4e50-82f4-2b9687deaa14" Revision="1" Stencil="System.MyShapes" StencilVersion="1.0"/>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126ea32c-c6f2-4e50-82f4-2b9687deaa14" Revision="1" Stencil="System.MyShapes" StencilVersion="1.0"/>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0eb6adba-f44f-478a-accc-2bc808ff9e71" Revision="1" Stencil="System.MyShapes" StencilVersion="1.0"/>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f942614c-ea29-48b0-a0bf-39a188daa13c" Revision="1" Stencil="System.MyShapes" StencilVersion="1.0"/>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2d0ec6f4-3d74-4898-a25c-e2cd29156f33" Revision="1" Stencil="System.MyShapes" StencilVersion="1.0"/>
</Control>
</file>

<file path=customXml/item1868.xml><?xml version="1.0" encoding="utf-8"?>
<Control xmlns="http://schemas.microsoft.com/VisualStudio/2011/storyboarding/control">
  <Id Name="f942614c-ea29-48b0-a0bf-39a188daa13c" Revision="1" Stencil="System.MyShapes" StencilVersion="1.0"/>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2d0ec6f4-3d74-4898-a25c-e2cd29156f33" Revision="1" Stencil="System.MyShapes" StencilVersion="1.0"/>
</Control>
</file>

<file path=customXml/item1875.xml><?xml version="1.0" encoding="utf-8"?>
<Control xmlns="http://schemas.microsoft.com/VisualStudio/2011/storyboarding/control">
  <Id Name="f942614c-ea29-48b0-a0bf-39a188daa13c" Revision="1" Stencil="System.MyShapes" StencilVersion="1.0"/>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126ea32c-c6f2-4e50-82f4-2b9687deaa14" Revision="1" Stencil="System.MyShapes" StencilVersion="1.0"/>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5d1b3dce-16e1-4d33-a649-35b231ab4c99" Revision="1" Stencil="System.MyShapes" StencilVersion="1.0"/>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68a6efa7-0759-454d-829d-0dcf3dd35ea4" Revision="1" Stencil="System.MyShapes" StencilVersion="1.0"/>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Backgrounds.WebBrowser" Revision="1" Stencil="System.Storyboarding.Backgrounds"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2d0ec6f4-3d74-4898-a25c-e2cd29156f33"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2d0ec6f4-3d74-4898-a25c-e2cd29156f33" Revision="1" Stencil="System.MyShapes" StencilVersion="1.0"/>
</Control>
</file>

<file path=customXml/item1907.xml><?xml version="1.0" encoding="utf-8"?>
<Control xmlns="http://schemas.microsoft.com/VisualStudio/2011/storyboarding/control">
  <Id Name="f942614c-ea29-48b0-a0bf-39a188daa13c" Revision="1" Stencil="System.MyShapes" StencilVersion="1.0"/>
</Control>
</file>

<file path=customXml/item1908.xml><?xml version="1.0" encoding="utf-8"?>
<Control xmlns="http://schemas.microsoft.com/VisualStudio/2011/storyboarding/control">
  <Id Name="f942614c-ea29-48b0-a0bf-39a188daa13c" Revision="1" Stencil="System.MyShapes" StencilVersion="1.0"/>
</Control>
</file>

<file path=customXml/item1909.xml><?xml version="1.0" encoding="utf-8"?>
<Control xmlns="http://schemas.microsoft.com/VisualStudio/2011/storyboarding/control">
  <Id Name="126ea32c-c6f2-4e50-82f4-2b9687deaa14" Revision="1" Stencil="System.MyShapes" StencilVersion="1.0"/>
</Control>
</file>

<file path=customXml/item191.xml><?xml version="1.0" encoding="utf-8"?>
<Control xmlns="http://schemas.microsoft.com/VisualStudio/2011/storyboarding/control">
  <Id Name="f942614c-ea29-48b0-a0bf-39a188daa13c" Revision="1" Stencil="System.MyShapes" StencilVersion="1.0"/>
</Control>
</file>

<file path=customXml/item1910.xml><?xml version="1.0" encoding="utf-8"?>
<Control xmlns="http://schemas.microsoft.com/VisualStudio/2011/storyboarding/control">
  <Id Name="f942614c-ea29-48b0-a0bf-39a188daa13c"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2d0ec6f4-3d74-4898-a25c-e2cd29156f33" Revision="1" Stencil="System.MyShapes" StencilVersion="1.0"/>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f942614c-ea29-48b0-a0bf-39a188daa13c" Revision="1" Stencil="System.MyShapes" StencilVersion="1.0"/>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68a6efa7-0759-454d-829d-0dcf3dd35ea4" Revision="1" Stencil="System.MyShapes" StencilVersion="1.0"/>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2d0ec6f4-3d74-4898-a25c-e2cd29156f33" Revision="1" Stencil="System.MyShapes" StencilVersion="1.0"/>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2d0ec6f4-3d74-4898-a25c-e2cd29156f33" Revision="1" Stencil="System.MyShapes" StencilVersion="1.0"/>
</Control>
</file>

<file path=customXml/item1930.xml><?xml version="1.0" encoding="utf-8"?>
<Control xmlns="http://schemas.microsoft.com/VisualStudio/2011/storyboarding/control">
  <Id Name="f942614c-ea29-48b0-a0bf-39a188daa13c" Revision="1" Stencil="System.MyShapes" StencilVersion="1.0"/>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2d0ec6f4-3d74-4898-a25c-e2cd29156f33" Revision="1" Stencil="System.MyShapes" StencilVersion="1.0"/>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0eb6adba-f44f-478a-accc-2bc808ff9e71" Revision="1" Stencil="System.MyShapes" StencilVersion="1.0"/>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5d1b3dce-16e1-4d33-a649-35b231ab4c99"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2d0ec6f4-3d74-4898-a25c-e2cd29156f33" Revision="1" Stencil="System.MyShapes" StencilVersion="1.0"/>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f942614c-ea29-48b0-a0bf-39a188daa13c"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f942614c-ea29-48b0-a0bf-39a188daa13c" Revision="1" Stencil="System.MyShapes" StencilVersion="1.0"/>
</Control>
</file>

<file path=customXml/item1956.xml><?xml version="1.0" encoding="utf-8"?>
<Control xmlns="http://schemas.microsoft.com/VisualStudio/2011/storyboarding/control">
  <Id Name="f942614c-ea29-48b0-a0bf-39a188daa13c" Revision="1" Stencil="System.MyShapes" StencilVersion="1.0"/>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f942614c-ea29-48b0-a0bf-39a188daa13c"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3982616a-27fa-40bd-bad5-0141cab90ed9" Revision="1" Stencil="System.MyShapes" StencilVersion="1.0"/>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f942614c-ea29-48b0-a0bf-39a188daa13c" Revision="1" Stencil="System.MyShapes" StencilVersion="1.0"/>
</Control>
</file>

<file path=customXml/item1970.xml><?xml version="1.0" encoding="utf-8"?>
<Control xmlns="http://schemas.microsoft.com/VisualStudio/2011/storyboarding/control">
  <Id Name="68a6efa7-0759-454d-829d-0dcf3dd35ea4" Revision="1" Stencil="System.MyShapes" StencilVersion="1.0"/>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2d0ec6f4-3d74-4898-a25c-e2cd29156f33" Revision="1" Stencil="System.MyShapes" StencilVersion="1.0"/>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126ea32c-c6f2-4e50-82f4-2b9687deaa14" Revision="1" Stencil="System.MyShapes" StencilVersion="1.0"/>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f942614c-ea29-48b0-a0bf-39a188daa13c" Revision="1" Stencil="System.MyShapes" StencilVersion="1.0"/>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f942614c-ea29-48b0-a0bf-39a188daa13c" Revision="1" Stencil="System.MyShapes" StencilVersion="1.0"/>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0eb6adba-f44f-478a-accc-2bc808ff9e71"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f942614c-ea29-48b0-a0bf-39a188daa13c" Revision="1" Stencil="System.MyShapes" StencilVersion="1.0"/>
</Control>
</file>

<file path=customXml/item1995.xml><?xml version="1.0" encoding="utf-8"?>
<Control xmlns="http://schemas.microsoft.com/VisualStudio/2011/storyboarding/control">
  <Id Name="5d1b3dce-16e1-4d33-a649-35b231ab4c99" Revision="1" Stencil="System.MyShapes" StencilVersion="1.0"/>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2d0ec6f4-3d74-4898-a25c-e2cd29156f33" Revision="1" Stencil="System.MyShapes" StencilVersion="1.0"/>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68a6efa7-0759-454d-829d-0dcf3dd35ea4" Revision="1" Stencil="System.MyShapes" StencilVersion="1.0"/>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68a6efa7-0759-454d-829d-0dcf3dd35ea4" Revision="1" Stencil="System.MyShapes" StencilVersion="1.0"/>
</Control>
</file>

<file path=customXml/item2006.xml><?xml version="1.0" encoding="utf-8"?>
<Control xmlns="http://schemas.microsoft.com/VisualStudio/2011/storyboarding/control">
  <Id Name="68a6efa7-0759-454d-829d-0dcf3dd35ea4" Revision="1" Stencil="System.MyShapes" StencilVersion="1.0"/>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5d1b3dce-16e1-4d33-a649-35b231ab4c99" Revision="1" Stencil="System.MyShapes" StencilVersion="1.0"/>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126ea32c-c6f2-4e50-82f4-2b9687deaa14" Revision="1" Stencil="System.MyShapes" StencilVersion="1.0"/>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68a6efa7-0759-454d-829d-0dcf3dd35ea4" Revision="1" Stencil="System.MyShapes" StencilVersion="1.0"/>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f942614c-ea29-48b0-a0bf-39a188daa13c" Revision="1" Stencil="System.MyShapes" StencilVersion="1.0"/>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f942614c-ea29-48b0-a0bf-39a188daa13c" Revision="1" Stencil="System.MyShapes" StencilVersion="1.0"/>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2d0ec6f4-3d74-4898-a25c-e2cd29156f33" Revision="1" Stencil="System.MyShapes" StencilVersion="1.0"/>
</Control>
</file>

<file path=customXml/item2037.xml><?xml version="1.0" encoding="utf-8"?>
<Control xmlns="http://schemas.microsoft.com/VisualStudio/2011/storyboarding/control">
  <Id Name="f942614c-ea29-48b0-a0bf-39a188daa13c" Revision="1" Stencil="System.MyShapes" StencilVersion="1.0"/>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0eb6adba-f44f-478a-accc-2bc808ff9e71" Revision="1" Stencil="System.MyShapes" StencilVersion="1.0"/>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f942614c-ea29-48b0-a0bf-39a188daa13c" Revision="1" Stencil="System.MyShapes" StencilVersion="1.0"/>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126ea32c-c6f2-4e50-82f4-2b9687deaa14" Revision="1" Stencil="System.MyShapes" StencilVersion="1.0"/>
</Control>
</file>

<file path=customXml/item206.xml><?xml version="1.0" encoding="utf-8"?>
<Control xmlns="http://schemas.microsoft.com/VisualStudio/2011/storyboarding/control">
  <Id Name="2d0ec6f4-3d74-4898-a25c-e2cd29156f33"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2d0ec6f4-3d74-4898-a25c-e2cd29156f33" Revision="1" Stencil="System.MyShapes" StencilVersion="1.0"/>
</Control>
</file>

<file path=customXml/item2065.xml><?xml version="1.0" encoding="utf-8"?>
<Control xmlns="http://schemas.microsoft.com/VisualStudio/2011/storyboarding/control">
  <Id Name="126ea32c-c6f2-4e50-82f4-2b9687deaa14" Revision="1" Stencil="System.MyShapes" StencilVersion="1.0"/>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5d1b3dce-16e1-4d33-a649-35b231ab4c99" Revision="1" Stencil="System.MyShapes" StencilVersion="1.0"/>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5d1b3dce-16e1-4d33-a649-35b231ab4c99" Revision="1" Stencil="System.MyShapes" StencilVersion="1.0"/>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f942614c-ea29-48b0-a0bf-39a188daa13c" Revision="1" Stencil="System.MyShapes" StencilVersion="1.0"/>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68a6efa7-0759-454d-829d-0dcf3dd35ea4" Revision="1" Stencil="System.MyShapes" StencilVersion="1.0"/>
</Control>
</file>

<file path=customXml/item2079.xml><?xml version="1.0" encoding="utf-8"?>
<Control xmlns="http://schemas.microsoft.com/VisualStudio/2011/storyboarding/control">
  <Id Name="f942614c-ea29-48b0-a0bf-39a188daa13c" Revision="1" Stencil="System.MyShapes" StencilVersion="1.0"/>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68a6efa7-0759-454d-829d-0dcf3dd35ea4" Revision="1" Stencil="System.MyShapes" StencilVersion="1.0"/>
</Control>
</file>

<file path=customXml/item2084.xml><?xml version="1.0" encoding="utf-8"?>
<Control xmlns="http://schemas.microsoft.com/VisualStudio/2011/storyboarding/control">
  <Id Name="2d0ec6f4-3d74-4898-a25c-e2cd29156f33" Revision="1" Stencil="System.MyShapes" StencilVersion="1.0"/>
</Control>
</file>

<file path=customXml/item2085.xml><?xml version="1.0" encoding="utf-8"?>
<Control xmlns="http://schemas.microsoft.com/VisualStudio/2011/storyboarding/control">
  <Id Name="f942614c-ea29-48b0-a0bf-39a188daa13c" Revision="1" Stencil="System.MyShapes" StencilVersion="1.0"/>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68a6efa7-0759-454d-829d-0dcf3dd35ea4" Revision="1" Stencil="System.MyShapes" StencilVersion="1.0"/>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68a6efa7-0759-454d-829d-0dcf3dd35ea4" Revision="1" Stencil="System.MyShapes" StencilVersion="1.0"/>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2d0ec6f4-3d74-4898-a25c-e2cd29156f33" Revision="1" Stencil="System.MyShapes" StencilVersion="1.0"/>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f942614c-ea29-48b0-a0bf-39a188daa13c" Revision="1" Stencil="System.MyShapes" StencilVersion="1.0"/>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f942614c-ea29-48b0-a0bf-39a188daa13c"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126ea32c-c6f2-4e50-82f4-2b9687deaa14" Revision="1" Stencil="System.MyShapes" StencilVersion="1.0"/>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2d0ec6f4-3d74-4898-a25c-e2cd29156f33" Revision="1" Stencil="System.MyShapes" StencilVersion="1.0"/>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5d1b3dce-16e1-4d33-a649-35b231ab4c99" Revision="1" Stencil="System.MyShapes" StencilVersion="1.0"/>
</Control>
</file>

<file path=customXml/item2129.xml><?xml version="1.0" encoding="utf-8"?>
<Control xmlns="http://schemas.microsoft.com/VisualStudio/2011/storyboarding/control">
  <Id Name="126ea32c-c6f2-4e50-82f4-2b9687deaa14" Revision="1" Stencil="System.MyShapes" StencilVersion="1.0"/>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f942614c-ea29-48b0-a0bf-39a188daa13c" Revision="1" Stencil="System.MyShapes" StencilVersion="1.0"/>
</Control>
</file>

<file path=customXml/item2135.xml><?xml version="1.0" encoding="utf-8"?>
<Control xmlns="http://schemas.microsoft.com/VisualStudio/2011/storyboarding/control">
  <Id Name="2d0ec6f4-3d74-4898-a25c-e2cd29156f33"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f942614c-ea29-48b0-a0bf-39a188daa13c" Revision="1" Stencil="System.MyShapes" StencilVersion="1.0"/>
</Control>
</file>

<file path=customXml/item2140.xml><?xml version="1.0" encoding="utf-8"?>
<Control xmlns="http://schemas.microsoft.com/VisualStudio/2011/storyboarding/control">
  <Id Name="f942614c-ea29-48b0-a0bf-39a188daa13c" Revision="1" Stencil="System.MyShapes" StencilVersion="1.0"/>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f942614c-ea29-48b0-a0bf-39a188daa13c" Revision="1" Stencil="System.MyShapes" StencilVersion="1.0"/>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2d0ec6f4-3d74-4898-a25c-e2cd29156f33" Revision="1" Stencil="System.MyShapes" StencilVersion="1.0"/>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5d1b3dce-16e1-4d33-a649-35b231ab4c99" Revision="1" Stencil="System.MyShapes" StencilVersion="1.0"/>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68a6efa7-0759-454d-829d-0dcf3dd35ea4" Revision="1" Stencil="System.MyShapes" StencilVersion="1.0"/>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f942614c-ea29-48b0-a0bf-39a188daa13c" Revision="1" Stencil="System.MyShapes" StencilVersion="1.0"/>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2d0ec6f4-3d74-4898-a25c-e2cd29156f33" Revision="1" Stencil="System.MyShapes" StencilVersion="1.0"/>
</Control>
</file>

<file path=customXml/item2160.xml><?xml version="1.0" encoding="utf-8"?>
<Control xmlns="http://schemas.microsoft.com/VisualStudio/2011/storyboarding/control">
  <Id Name="0eb6adba-f44f-478a-accc-2bc808ff9e71" Revision="1" Stencil="System.MyShapes" StencilVersion="1.0"/>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2d0ec6f4-3d74-4898-a25c-e2cd29156f33" Revision="1" Stencil="System.MyShapes" StencilVersion="1.0"/>
</Control>
</file>

<file path=customXml/item2166.xml><?xml version="1.0" encoding="utf-8"?>
<Control xmlns="http://schemas.microsoft.com/VisualStudio/2011/storyboarding/control">
  <Id Name="2d0ec6f4-3d74-4898-a25c-e2cd29156f33" Revision="1" Stencil="System.MyShapes" StencilVersion="1.0"/>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68a6efa7-0759-454d-829d-0dcf3dd35ea4"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5d1b3dce-16e1-4d33-a649-35b231ab4c99" Revision="1" Stencil="System.MyShapes" StencilVersion="1.0"/>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f942614c-ea29-48b0-a0bf-39a188daa13c" Revision="1" Stencil="System.MyShapes" StencilVersion="1.0"/>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68a6efa7-0759-454d-829d-0dcf3dd35ea4" Revision="1" Stencil="System.MyShapes" StencilVersion="1.0"/>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2d0ec6f4-3d74-4898-a25c-e2cd29156f33" Revision="1" Stencil="System.MyShapes" StencilVersion="1.0"/>
</Control>
</file>

<file path=customXml/item2193.xml><?xml version="1.0" encoding="utf-8"?>
<Control xmlns="http://schemas.microsoft.com/VisualStudio/2011/storyboarding/control">
  <Id Name="f942614c-ea29-48b0-a0bf-39a188daa13c" Revision="1" Stencil="System.MyShapes" StencilVersion="1.0"/>
</Control>
</file>

<file path=customXml/item2194.xml><?xml version="1.0" encoding="utf-8"?>
<Control xmlns="http://schemas.microsoft.com/VisualStudio/2011/storyboarding/control">
  <Id Name="2d0ec6f4-3d74-4898-a25c-e2cd29156f33" Revision="1" Stencil="System.MyShapes" StencilVersion="1.0"/>
</Control>
</file>

<file path=customXml/item2195.xml><?xml version="1.0" encoding="utf-8"?>
<Control xmlns="http://schemas.microsoft.com/VisualStudio/2011/storyboarding/control">
  <Id Name="5d1b3dce-16e1-4d33-a649-35b231ab4c99" Revision="1" Stencil="System.MyShapes" StencilVersion="1.0"/>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126ea32c-c6f2-4e50-82f4-2b9687deaa14" Revision="1" Stencil="System.MyShapes" StencilVersion="1.0"/>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126ea32c-c6f2-4e50-82f4-2b9687deaa14"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126ea32c-c6f2-4e50-82f4-2b9687deaa14" Revision="1" Stencil="System.MyShapes" StencilVersion="1.0"/>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2d0ec6f4-3d74-4898-a25c-e2cd29156f33" Revision="1" Stencil="System.MyShapes" StencilVersion="1.0"/>
</Control>
</file>

<file path=customXml/item2207.xml><?xml version="1.0" encoding="utf-8"?>
<Control xmlns="http://schemas.microsoft.com/VisualStudio/2011/storyboarding/control">
  <Id Name="0eb6adba-f44f-478a-accc-2bc808ff9e71" Revision="1" Stencil="System.MyShapes" StencilVersion="1.0"/>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68a6efa7-0759-454d-829d-0dcf3dd35ea4" Revision="1" Stencil="System.MyShapes" StencilVersion="1.0"/>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68a6efa7-0759-454d-829d-0dcf3dd35ea4" Revision="1" Stencil="System.MyShapes" StencilVersion="1.0"/>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d5e82da4-47fc-4565-9e00-c6e9eb545c72" Revision="1" Stencil="System.MyShapes" StencilVersion="1.0"/>
</Control>
</file>

<file path=customXml/item2221.xml><?xml version="1.0" encoding="utf-8"?>
<Control xmlns="http://schemas.microsoft.com/VisualStudio/2011/storyboarding/control">
  <Id Name="2d0ec6f4-3d74-4898-a25c-e2cd29156f33" Revision="1" Stencil="System.MyShapes" StencilVersion="1.0"/>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2d0ec6f4-3d74-4898-a25c-e2cd29156f33" Revision="1" Stencil="System.MyShapes" StencilVersion="1.0"/>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3982616a-27fa-40bd-bad5-0141cab90ed9" Revision="1" Stencil="System.MyShapes" StencilVersion="1.0"/>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2d0ec6f4-3d74-4898-a25c-e2cd29156f33" Revision="1" Stencil="System.MyShapes" StencilVersion="1.0"/>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f942614c-ea29-48b0-a0bf-39a188daa13c" Revision="1" Stencil="System.MyShapes" StencilVersion="1.0"/>
</Control>
</file>

<file path=customXml/item2244.xml><?xml version="1.0" encoding="utf-8"?>
<Control xmlns="http://schemas.microsoft.com/VisualStudio/2011/storyboarding/control">
  <Id Name="126ea32c-c6f2-4e50-82f4-2b9687deaa14" Revision="1" Stencil="System.MyShapes" StencilVersion="1.0"/>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2d0ec6f4-3d74-4898-a25c-e2cd29156f33" Revision="1" Stencil="System.MyShapes" StencilVersion="1.0"/>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f942614c-ea29-48b0-a0bf-39a188daa13c"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0eb6adba-f44f-478a-accc-2bc808ff9e71" Revision="1" Stencil="System.MyShapes" StencilVersion="1.0"/>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0eb6adba-f44f-478a-accc-2bc808ff9e71" Revision="1" Stencil="System.MyShapes" StencilVersion="1.0"/>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f942614c-ea29-48b0-a0bf-39a188daa13c" Revision="1" Stencil="System.MyShapes" StencilVersion="1.0"/>
</Control>
</file>

<file path=customXml/item2271.xml><?xml version="1.0" encoding="utf-8"?>
<Control xmlns="http://schemas.microsoft.com/VisualStudio/2011/storyboarding/control">
  <Id Name="f942614c-ea29-48b0-a0bf-39a188daa13c" Revision="1" Stencil="System.MyShapes" StencilVersion="1.0"/>
</Control>
</file>

<file path=customXml/item2272.xml><?xml version="1.0" encoding="utf-8"?>
<Control xmlns="http://schemas.microsoft.com/VisualStudio/2011/storyboarding/control">
  <Id Name="f942614c-ea29-48b0-a0bf-39a188daa13c" Revision="1" Stencil="System.MyShapes" StencilVersion="1.0"/>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f942614c-ea29-48b0-a0bf-39a188daa13c" Revision="1" Stencil="System.MyShapes" StencilVersion="1.0"/>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System.Storyboarding.Common.Text" Revision="1" Stencil="System.Storyboarding.Common" StencilVersion="0.1"/>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f942614c-ea29-48b0-a0bf-39a188daa13c" Revision="1" Stencil="System.MyShapes" StencilVersion="1.0"/>
</Control>
</file>

<file path=customXml/item2283.xml><?xml version="1.0" encoding="utf-8"?>
<Control xmlns="http://schemas.microsoft.com/VisualStudio/2011/storyboarding/control">
  <Id Name="2d0ec6f4-3d74-4898-a25c-e2cd29156f33" Revision="1" Stencil="System.MyShapes" StencilVersion="1.0"/>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f942614c-ea29-48b0-a0bf-39a188daa13c" Revision="1" Stencil="System.MyShapes" StencilVersion="1.0"/>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f942614c-ea29-48b0-a0bf-39a188daa13c" Revision="1" Stencil="System.MyShapes" StencilVersion="1.0"/>
</Control>
</file>

<file path=customXml/item2290.xml><?xml version="1.0" encoding="utf-8"?>
<Control xmlns="http://schemas.microsoft.com/VisualStudio/2011/storyboarding/control">
  <Id Name="System.Storyboarding.Common.Text" Revision="1" Stencil="System.Storyboarding.Common" StencilVersion="0.1"/>
</Control>
</file>

<file path=customXml/item2291.xml><?xml version="1.0" encoding="utf-8"?>
<Control xmlns="http://schemas.microsoft.com/VisualStudio/2011/storyboarding/control">
  <Id Name="System.Storyboarding.Common.Text" Revision="1" Stencil="System.Storyboarding.Common" StencilVersion="0.1"/>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f942614c-ea29-48b0-a0bf-39a188daa13c" Revision="1" Stencil="System.MyShapes" StencilVersion="1.0"/>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System.Storyboarding.Common.Text" Revision="1" Stencil="System.Storyboarding.Common" StencilVersion="0.1"/>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68a6efa7-0759-454d-829d-0dcf3dd35ea4" Revision="1" Stencil="System.MyShapes" StencilVersion="1.0"/>
</Control>
</file>

<file path=customXml/item2305.xml><?xml version="1.0" encoding="utf-8"?>
<Control xmlns="http://schemas.microsoft.com/VisualStudio/2011/storyboarding/control">
  <Id Name="68a6efa7-0759-454d-829d-0dcf3dd35ea4" Revision="1" Stencil="System.MyShapes" StencilVersion="1.0"/>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f942614c-ea29-48b0-a0bf-39a188daa13c" Revision="1" Stencil="System.MyShapes" StencilVersion="1.0"/>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f942614c-ea29-48b0-a0bf-39a188daa13c" Revision="1" Stencil="System.MyShapes" StencilVersion="1.0"/>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68a6efa7-0759-454d-829d-0dcf3dd35ea4" Revision="1" Stencil="System.MyShapes" StencilVersion="1.0"/>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f942614c-ea29-48b0-a0bf-39a188daa13c" Revision="1" Stencil="System.MyShapes" StencilVersion="1.0"/>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68a6efa7-0759-454d-829d-0dcf3dd35ea4" Revision="1" Stencil="System.MyShapes" StencilVersion="1.0"/>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System.Storyboarding.Common.Text" Revision="1" Stencil="System.Storyboarding.Common" StencilVersion="0.1"/>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68a6efa7-0759-454d-829d-0dcf3dd35ea4" Revision="1" Stencil="System.MyShapes" StencilVersion="1.0"/>
</Control>
</file>

<file path=customXml/item2325.xml><?xml version="1.0" encoding="utf-8"?>
<Control xmlns="http://schemas.microsoft.com/VisualStudio/2011/storyboarding/control">
  <Id Name="f942614c-ea29-48b0-a0bf-39a188daa13c" Revision="1" Stencil="System.MyShapes" StencilVersion="1.0"/>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2d0ec6f4-3d74-4898-a25c-e2cd29156f33" Revision="1" Stencil="System.MyShapes" StencilVersion="1.0"/>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f942614c-ea29-48b0-a0bf-39a188daa13c" Revision="1" Stencil="System.MyShapes" StencilVersion="1.0"/>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System.Storyboarding.Common.Text" Revision="1" Stencil="System.Storyboarding.Common" StencilVersion="0.1"/>
</Control>
</file>

<file path=customXml/item2352.xml><?xml version="1.0" encoding="utf-8"?>
<Control xmlns="http://schemas.microsoft.com/VisualStudio/2011/storyboarding/control">
  <Id Name="0eb6adba-f44f-478a-accc-2bc808ff9e71" Revision="1" Stencil="System.MyShapes" StencilVersion="1.0"/>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2d0ec6f4-3d74-4898-a25c-e2cd29156f33" Revision="1" Stencil="System.MyShapes" StencilVersion="1.0"/>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2d0ec6f4-3d74-4898-a25c-e2cd29156f33" Revision="1" Stencil="System.MyShapes" StencilVersion="1.0"/>
</Control>
</file>

<file path=customXml/item2361.xml><?xml version="1.0" encoding="utf-8"?>
<Control xmlns="http://schemas.microsoft.com/VisualStudio/2011/storyboarding/control">
  <Id Name="2d0ec6f4-3d74-4898-a25c-e2cd29156f33" Revision="1" Stencil="System.MyShapes" StencilVersion="1.0"/>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f942614c-ea29-48b0-a0bf-39a188daa13c" Revision="1" Stencil="System.MyShapes" StencilVersion="1.0"/>
</Control>
</file>

<file path=customXml/item2364.xml><?xml version="1.0" encoding="utf-8"?>
<Control xmlns="http://schemas.microsoft.com/VisualStudio/2011/storyboarding/control">
  <Id Name="126ea32c-c6f2-4e50-82f4-2b9687deaa14" Revision="1" Stencil="System.MyShapes" StencilVersion="1.0"/>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System.Storyboarding.Common.Text" Revision="1" Stencil="System.Storyboarding.Common" StencilVersion="0.1"/>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2d0ec6f4-3d74-4898-a25c-e2cd29156f33" Revision="1" Stencil="System.MyShapes" StencilVersion="1.0"/>
</Control>
</file>

<file path=customXml/item2372.xml><?xml version="1.0" encoding="utf-8"?>
<Control xmlns="http://schemas.microsoft.com/VisualStudio/2011/storyboarding/control">
  <Id Name="System.Storyboarding.Common.Text" Revision="1" Stencil="System.Storyboarding.Common" StencilVersion="0.1"/>
</Control>
</file>

<file path=customXml/item2373.xml><?xml version="1.0" encoding="utf-8"?>
<Control xmlns="http://schemas.microsoft.com/VisualStudio/2011/storyboarding/control">
  <Id Name="System.Storyboarding.Common.Text" Revision="1" Stencil="System.Storyboarding.Common" StencilVersion="0.1"/>
</Control>
</file>

<file path=customXml/item2374.xml><?xml version="1.0" encoding="utf-8"?>
<Control xmlns="http://schemas.microsoft.com/VisualStudio/2011/storyboarding/control">
  <Id Name="System.Storyboarding.Common.Text" Revision="1" Stencil="System.Storyboarding.Common" StencilVersion="0.1"/>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0eb6adba-f44f-478a-accc-2bc808ff9e71" Revision="1" Stencil="System.MyShapes" StencilVersion="1.0"/>
</Control>
</file>

<file path=customXml/item2378.xml><?xml version="1.0" encoding="utf-8"?>
<Control xmlns="http://schemas.microsoft.com/VisualStudio/2011/storyboarding/control">
  <Id Name="5d1b3dce-16e1-4d33-a649-35b231ab4c99" Revision="1" Stencil="System.MyShapes" StencilVersion="1.0"/>
</Control>
</file>

<file path=customXml/item2379.xml><?xml version="1.0" encoding="utf-8"?>
<Control xmlns="http://schemas.microsoft.com/VisualStudio/2011/storyboarding/control">
  <Id Name="f942614c-ea29-48b0-a0bf-39a188daa13c" Revision="1" Stencil="System.MyShapes" StencilVersion="1.0"/>
</Control>
</file>

<file path=customXml/item238.xml><?xml version="1.0" encoding="utf-8"?>
<Control xmlns="http://schemas.microsoft.com/VisualStudio/2011/storyboarding/control">
  <Id Name="f942614c-ea29-48b0-a0bf-39a188daa13c" Revision="1" Stencil="System.MyShapes" StencilVersion="1.0"/>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126ea32c-c6f2-4e50-82f4-2b9687deaa14" Revision="1" Stencil="System.MyShapes" StencilVersion="1.0"/>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System.Storyboarding.Common.Text" Revision="1" Stencil="System.Storyboarding.Common" StencilVersion="0.1"/>
</Control>
</file>

<file path=customXml/item2385.xml><?xml version="1.0" encoding="utf-8"?>
<Control xmlns="http://schemas.microsoft.com/VisualStudio/2011/storyboarding/control">
  <Id Name="2d0ec6f4-3d74-4898-a25c-e2cd29156f33" Revision="1" Stencil="System.MyShapes" StencilVersion="1.0"/>
</Control>
</file>

<file path=customXml/item2386.xml><?xml version="1.0" encoding="utf-8"?>
<Control xmlns="http://schemas.microsoft.com/VisualStudio/2011/storyboarding/control">
  <Id Name="System.Storyboarding.Common.Text" Revision="1" Stencil="System.Storyboarding.Common" StencilVersion="0.1"/>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System.Storyboarding.Common.Text" Revision="1" Stencil="System.Storyboarding.Common" StencilVersion="0.1"/>
</Control>
</file>

<file path=customXml/item2392.xml><?xml version="1.0" encoding="utf-8"?>
<Control xmlns="http://schemas.microsoft.com/VisualStudio/2011/storyboarding/control">
  <Id Name="f942614c-ea29-48b0-a0bf-39a188daa13c" Revision="1" Stencil="System.MyShapes" StencilVersion="1.0"/>
</Control>
</file>

<file path=customXml/item2393.xml><?xml version="1.0" encoding="utf-8"?>
<Control xmlns="http://schemas.microsoft.com/VisualStudio/2011/storyboarding/control">
  <Id Name="f942614c-ea29-48b0-a0bf-39a188daa13c" Revision="1" Stencil="System.MyShapes" StencilVersion="1.0"/>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f942614c-ea29-48b0-a0bf-39a188daa13c" Revision="1" Stencil="System.MyShapes" StencilVersion="1.0"/>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System.Storyboarding.Common.Text" Revision="1" Stencil="System.Storyboarding.Common" StencilVersion="0.1"/>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2d0ec6f4-3d74-4898-a25c-e2cd29156f33"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System.Storyboarding.Common.Text" Revision="1" Stencil="System.Storyboarding.Common" StencilVersion="0.1"/>
</Control>
</file>

<file path=customXml/item2401.xml><?xml version="1.0" encoding="utf-8"?>
<Control xmlns="http://schemas.microsoft.com/VisualStudio/2011/storyboarding/control">
  <Id Name="68a6efa7-0759-454d-829d-0dcf3dd35ea4" Revision="1" Stencil="System.MyShapes" StencilVersion="1.0"/>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f942614c-ea29-48b0-a0bf-39a188daa13c" Revision="1" Stencil="System.MyShapes" StencilVersion="1.0"/>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2d0ec6f4-3d74-4898-a25c-e2cd29156f33" Revision="1" Stencil="System.MyShapes" StencilVersion="1.0"/>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System.Storyboarding.Common.Text" Revision="1" Stencil="System.Storyboarding.Common" StencilVersion="0.1"/>
</Control>
</file>

<file path=customXml/item2413.xml><?xml version="1.0" encoding="utf-8"?>
<Control xmlns="http://schemas.microsoft.com/VisualStudio/2011/storyboarding/control">
  <Id Name="126ea32c-c6f2-4e50-82f4-2b9687deaa14" Revision="1" Stencil="System.MyShapes" StencilVersion="1.0"/>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f942614c-ea29-48b0-a0bf-39a188daa13c" Revision="1" Stencil="System.MyShapes" StencilVersion="1.0"/>
</Control>
</file>

<file path=customXml/item2421.xml><?xml version="1.0" encoding="utf-8"?>
<Control xmlns="http://schemas.microsoft.com/VisualStudio/2011/storyboarding/control">
  <Id Name="System.Storyboarding.Common.Text" Revision="1" Stencil="System.Storyboarding.Common" StencilVersion="0.1"/>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System.Storyboarding.Common.Text" Revision="1" Stencil="System.Storyboarding.Common" StencilVersion="0.1"/>
</Control>
</file>

<file path=customXml/item2425.xml><?xml version="1.0" encoding="utf-8"?>
<Control xmlns="http://schemas.microsoft.com/VisualStudio/2011/storyboarding/control">
  <Id Name="System.Storyboarding.Common.Text" Revision="1" Stencil="System.Storyboarding.Common" StencilVersion="0.1"/>
</Control>
</file>

<file path=customXml/item2426.xml><?xml version="1.0" encoding="utf-8"?>
<Control xmlns="http://schemas.microsoft.com/VisualStudio/2011/storyboarding/control">
  <Id Name="System.Storyboarding.Common.Text" Revision="1" Stencil="System.Storyboarding.Common" StencilVersion="0.1"/>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68a6efa7-0759-454d-829d-0dcf3dd35ea4" Revision="1" Stencil="System.MyShapes" StencilVersion="1.0"/>
</Control>
</file>

<file path=customXml/item2429.xml><?xml version="1.0" encoding="utf-8"?>
<Control xmlns="http://schemas.microsoft.com/VisualStudio/2011/storyboarding/control">
  <Id Name="2d0ec6f4-3d74-4898-a25c-e2cd29156f33" Revision="1" Stencil="System.MyShapes" StencilVersion="1.0"/>
</Control>
</file>

<file path=customXml/item243.xml><?xml version="1.0" encoding="utf-8"?>
<Control xmlns="http://schemas.microsoft.com/VisualStudio/2011/storyboarding/control">
  <Id Name="System.Storyboarding.Common.Text" Revision="1" Stencil="System.Storyboarding.Common" StencilVersion="0.1"/>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System.Storyboarding.Common.Text" Revision="1" Stencil="System.Storyboarding.Common" StencilVersion="0.1"/>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System.Storyboarding.Common.Text" Revision="1" Stencil="System.Storyboarding.Common" StencilVersion="0.1"/>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5d1b3dce-16e1-4d33-a649-35b231ab4c99" Revision="1" Stencil="System.MyShapes" StencilVersion="1.0"/>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f942614c-ea29-48b0-a0bf-39a188daa13c" Revision="1" Stencil="System.MyShapes" StencilVersion="1.0"/>
</Control>
</file>

<file path=customXml/item2442.xml><?xml version="1.0" encoding="utf-8"?>
<Control xmlns="http://schemas.microsoft.com/VisualStudio/2011/storyboarding/control">
  <Id Name="2d0ec6f4-3d74-4898-a25c-e2cd29156f33" Revision="1" Stencil="System.MyShapes" StencilVersion="1.0"/>
</Control>
</file>

<file path=customXml/item2443.xml><?xml version="1.0" encoding="utf-8"?>
<Control xmlns="http://schemas.microsoft.com/VisualStudio/2011/storyboarding/control">
  <Id Name="System.Storyboarding.Common.Text" Revision="1" Stencil="System.Storyboarding.Common" StencilVersion="0.1"/>
</Control>
</file>

<file path=customXml/item2444.xml><?xml version="1.0" encoding="utf-8"?>
<Control xmlns="http://schemas.microsoft.com/VisualStudio/2011/storyboarding/control">
  <Id Name="System.Storyboarding.Common.Text" Revision="1" Stencil="System.Storyboarding.Common" StencilVersion="0.1"/>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68a6efa7-0759-454d-829d-0dcf3dd35ea4" Revision="1" Stencil="System.MyShapes" StencilVersion="1.0"/>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Calendar" Revision="1" Stencil="System.Storyboarding.Common" StencilVersion="0.1"/>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System.Storyboarding.Common.Text" Revision="1" Stencil="System.Storyboarding.Common" StencilVersion="0.1"/>
</Control>
</file>

<file path=customXml/item2454.xml><?xml version="1.0" encoding="utf-8"?>
<Control xmlns="http://schemas.microsoft.com/VisualStudio/2011/storyboarding/control">
  <Id Name="System.Storyboarding.Common.Text" Revision="1" Stencil="System.Storyboarding.Common" StencilVersion="0.1"/>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0eb6adba-f44f-478a-accc-2bc808ff9e71" Revision="1" Stencil="System.MyShapes" StencilVersion="1.0"/>
</Control>
</file>

<file path=customXml/item2458.xml><?xml version="1.0" encoding="utf-8"?>
<Control xmlns="http://schemas.microsoft.com/VisualStudio/2011/storyboarding/control">
  <Id Name="2d0ec6f4-3d74-4898-a25c-e2cd29156f33" Revision="1" Stencil="System.MyShapes" StencilVersion="1.0"/>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26215876-6989-4482-a047-662b9a79ecf7" Revision="1" Stencil="System.MyShapes" StencilVersion="1.0"/>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126ea32c-c6f2-4e50-82f4-2b9687deaa14" Revision="1" Stencil="System.MyShapes" StencilVersion="1.0"/>
</Control>
</file>

<file path=customXml/item2462.xml><?xml version="1.0" encoding="utf-8"?>
<Control xmlns="http://schemas.microsoft.com/VisualStudio/2011/storyboarding/control">
  <Id Name="System.Storyboarding.Common.Text" Revision="1" Stencil="System.Storyboarding.Common" StencilVersion="0.1"/>
</Control>
</file>

<file path=customXml/item2463.xml><?xml version="1.0" encoding="utf-8"?>
<Control xmlns="http://schemas.microsoft.com/VisualStudio/2011/storyboarding/control">
  <Id Name="68a6efa7-0759-454d-829d-0dcf3dd35ea4" Revision="1" Stencil="System.MyShapes" StencilVersion="1.0"/>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System.Storyboarding.Common.Text" Revision="1" Stencil="System.Storyboarding.Common" StencilVersion="0.1"/>
</Control>
</file>

<file path=customXml/item2466.xml><?xml version="1.0" encoding="utf-8"?>
<Control xmlns="http://schemas.microsoft.com/VisualStudio/2011/storyboarding/control">
  <Id Name="68a6efa7-0759-454d-829d-0dcf3dd35ea4" Revision="1" Stencil="System.MyShapes" StencilVersion="1.0"/>
</Control>
</file>

<file path=customXml/item2467.xml><?xml version="1.0" encoding="utf-8"?>
<Control xmlns="http://schemas.microsoft.com/VisualStudio/2011/storyboarding/control">
  <Id Name="f942614c-ea29-48b0-a0bf-39a188daa13c" Revision="1" Stencil="System.MyShapes" StencilVersion="1.0"/>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System.Storyboarding.Common.Text" Revision="1" Stencil="System.Storyboarding.Common" StencilVersion="0.1"/>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f942614c-ea29-48b0-a0bf-39a188daa13c" Revision="1" Stencil="System.MyShapes" StencilVersion="1.0"/>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5d1b3dce-16e1-4d33-a649-35b231ab4c99" Revision="1" Stencil="System.MyShapes" StencilVersion="1.0"/>
</Control>
</file>

<file path=customXml/item2479.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2d0ec6f4-3d74-4898-a25c-e2cd29156f33" Revision="1" Stencil="System.MyShapes" StencilVersion="1.0"/>
</Control>
</file>

<file path=customXml/item2481.xml><?xml version="1.0" encoding="utf-8"?>
<Control xmlns="http://schemas.microsoft.com/VisualStudio/2011/storyboarding/control">
  <Id Name="f942614c-ea29-48b0-a0bf-39a188daa13c" Revision="1" Stencil="System.MyShapes" StencilVersion="1.0"/>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System.Storyboarding.Common.Text" Revision="1" Stencil="System.Storyboarding.Common" StencilVersion="0.1"/>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System.Storyboarding.Common.Text" Revision="1" Stencil="System.Storyboarding.Common" StencilVersion="0.1"/>
</Control>
</file>

<file path=customXml/item2487.xml><?xml version="1.0" encoding="utf-8"?>
<Control xmlns="http://schemas.microsoft.com/VisualStudio/2011/storyboarding/control">
  <Id Name="System.Storyboarding.Common.Text" Revision="1" Stencil="System.Storyboarding.Common" StencilVersion="0.1"/>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490.xml><?xml version="1.0" encoding="utf-8"?>
<Control xmlns="http://schemas.microsoft.com/VisualStudio/2011/storyboarding/control">
  <Id Name="System.Storyboarding.Common.Text" Revision="1" Stencil="System.Storyboarding.Common" StencilVersion="0.1"/>
</Control>
</file>

<file path=customXml/item2491.xml><?xml version="1.0" encoding="utf-8"?>
<Control xmlns="http://schemas.microsoft.com/VisualStudio/2011/storyboarding/control">
  <Id Name="System.Storyboarding.Common.Text" Revision="1" Stencil="System.Storyboarding.Common" StencilVersion="0.1"/>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System.Storyboarding.Common.Text" Revision="1" Stencil="System.Storyboarding.Common" StencilVersion="0.1"/>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126ea32c-c6f2-4e50-82f4-2b9687deaa14" Revision="1" Stencil="System.MyShapes" StencilVersion="1.0"/>
</Control>
</file>

<file path=customXml/item2498.xml><?xml version="1.0" encoding="utf-8"?>
<Control xmlns="http://schemas.microsoft.com/VisualStudio/2011/storyboarding/control">
  <Id Name="System.Storyboarding.Common.Text" Revision="1" Stencil="System.Storyboarding.Common" StencilVersion="0.1"/>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2d0ec6f4-3d74-4898-a25c-e2cd29156f33" Revision="1" Stencil="System.MyShapes" StencilVersion="1.0"/>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System.Storyboarding.Common.Text" Revision="1" Stencil="System.Storyboarding.Common" StencilVersion="0.1"/>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System.Storyboarding.Common.Text" Revision="1" Stencil="System.Storyboarding.Common" StencilVersion="0.1"/>
</Control>
</file>

<file path=customXml/item2506.xml><?xml version="1.0" encoding="utf-8"?>
<Control xmlns="http://schemas.microsoft.com/VisualStudio/2011/storyboarding/control">
  <Id Name="System.Storyboarding.Common.Text" Revision="1" Stencil="System.Storyboarding.Common" StencilVersion="0.1"/>
</Control>
</file>

<file path=customXml/item2507.xml><?xml version="1.0" encoding="utf-8"?>
<Control xmlns="http://schemas.microsoft.com/VisualStudio/2011/storyboarding/control">
  <Id Name="System.Storyboarding.Common.Text" Revision="1" Stencil="System.Storyboarding.Common" StencilVersion="0.1"/>
</Control>
</file>

<file path=customXml/item2508.xml><?xml version="1.0" encoding="utf-8"?>
<Control xmlns="http://schemas.microsoft.com/VisualStudio/2011/storyboarding/control">
  <Id Name="System.Storyboarding.Common.Text" Revision="1" Stencil="System.Storyboarding.Common" StencilVersion="0.1"/>
</Control>
</file>

<file path=customXml/item2509.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10.xml><?xml version="1.0" encoding="utf-8"?>
<Control xmlns="http://schemas.microsoft.com/VisualStudio/2011/storyboarding/control">
  <Id Name="System.Storyboarding.Common.Text" Revision="1" Stencil="System.Storyboarding.Common" StencilVersion="0.1"/>
</Control>
</file>

<file path=customXml/item2511.xml><?xml version="1.0" encoding="utf-8"?>
<Control xmlns="http://schemas.microsoft.com/VisualStudio/2011/storyboarding/control">
  <Id Name="System.Storyboarding.Common.Text" Revision="1" Stencil="System.Storyboarding.Common" StencilVersion="0.1"/>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System.Storyboarding.Common.Text" Revision="1" Stencil="System.Storyboarding.Common" StencilVersion="0.1"/>
</Control>
</file>

<file path=customXml/item2514.xml><?xml version="1.0" encoding="utf-8"?>
<Control xmlns="http://schemas.microsoft.com/VisualStudio/2011/storyboarding/control">
  <Id Name="System.Storyboarding.Common.Text" Revision="1" Stencil="System.Storyboarding.Common" StencilVersion="0.1"/>
</Control>
</file>

<file path=customXml/item2515.xml><?xml version="1.0" encoding="utf-8"?>
<Control xmlns="http://schemas.microsoft.com/VisualStudio/2011/storyboarding/control">
  <Id Name="System.Storyboarding.Common.Text" Revision="1" Stencil="System.Storyboarding.Common" StencilVersion="0.1"/>
</Control>
</file>

<file path=customXml/item2516.xml><?xml version="1.0" encoding="utf-8"?>
<Control xmlns="http://schemas.microsoft.com/VisualStudio/2011/storyboarding/control">
  <Id Name="68a6efa7-0759-454d-829d-0dcf3dd35ea4" Revision="1" Stencil="System.MyShapes" StencilVersion="1.0"/>
</Control>
</file>

<file path=customXml/item2517.xml><?xml version="1.0" encoding="utf-8"?>
<Control xmlns="http://schemas.microsoft.com/VisualStudio/2011/storyboarding/control">
  <Id Name="System.Storyboarding.Common.Text" Revision="1" Stencil="System.Storyboarding.Common" StencilVersion="0.1"/>
</Control>
</file>

<file path=customXml/item2518.xml><?xml version="1.0" encoding="utf-8"?>
<Control xmlns="http://schemas.microsoft.com/VisualStudio/2011/storyboarding/control">
  <Id Name="2d0ec6f4-3d74-4898-a25c-e2cd29156f33" Revision="1" Stencil="System.MyShapes" StencilVersion="1.0"/>
</Control>
</file>

<file path=customXml/item2519.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System.Storyboarding.Common.Text" Revision="1" Stencil="System.Storyboarding.Common" StencilVersion="0.1"/>
</Control>
</file>

<file path=customXml/item2521.xml><?xml version="1.0" encoding="utf-8"?>
<Control xmlns="http://schemas.microsoft.com/VisualStudio/2011/storyboarding/control">
  <Id Name="f942614c-ea29-48b0-a0bf-39a188daa13c" Revision="1" Stencil="System.MyShapes" StencilVersion="1.0"/>
</Control>
</file>

<file path=customXml/item2522.xml><?xml version="1.0" encoding="utf-8"?>
<Control xmlns="http://schemas.microsoft.com/VisualStudio/2011/storyboarding/control">
  <Id Name="System.Storyboarding.Common.Text" Revision="1" Stencil="System.Storyboarding.Common" StencilVersion="0.1"/>
</Control>
</file>

<file path=customXml/item2523.xml><?xml version="1.0" encoding="utf-8"?>
<Control xmlns="http://schemas.microsoft.com/VisualStudio/2011/storyboarding/control">
  <Id Name="System.Storyboarding.Common.Text" Revision="1" Stencil="System.Storyboarding.Common" StencilVersion="0.1"/>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System.Storyboarding.Common.Text" Revision="1" Stencil="System.Storyboarding.Common" StencilVersion="0.1"/>
</Control>
</file>

<file path=customXml/item2526.xml><?xml version="1.0" encoding="utf-8"?>
<Control xmlns="http://schemas.microsoft.com/VisualStudio/2011/storyboarding/control">
  <Id Name="2d0ec6f4-3d74-4898-a25c-e2cd29156f33" Revision="1" Stencil="System.MyShapes" StencilVersion="1.0"/>
</Control>
</file>

<file path=customXml/item2527.xml><?xml version="1.0" encoding="utf-8"?>
<Control xmlns="http://schemas.microsoft.com/VisualStudio/2011/storyboarding/control">
  <Id Name="2d0ec6f4-3d74-4898-a25c-e2cd29156f33" Revision="1" Stencil="System.MyShapes" StencilVersion="1.0"/>
</Control>
</file>

<file path=customXml/item2528.xml><?xml version="1.0" encoding="utf-8"?>
<Control xmlns="http://schemas.microsoft.com/VisualStudio/2011/storyboarding/control">
  <Id Name="System.Storyboarding.Common.Text" Revision="1" Stencil="System.Storyboarding.Common" StencilVersion="0.1"/>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System.Storyboarding.Common.Text" Revision="1" Stencil="System.Storyboarding.Common" StencilVersion="0.1"/>
</Control>
</file>

<file path=customXml/item2532.xml><?xml version="1.0" encoding="utf-8"?>
<Control xmlns="http://schemas.microsoft.com/VisualStudio/2011/storyboarding/control">
  <Id Name="System.Storyboarding.Common.Text" Revision="1" Stencil="System.Storyboarding.Common" StencilVersion="0.1"/>
</Control>
</file>

<file path=customXml/item2533.xml><?xml version="1.0" encoding="utf-8"?>
<Control xmlns="http://schemas.microsoft.com/VisualStudio/2011/storyboarding/control">
  <Id Name="System.Storyboarding.Common.Text" Revision="1" Stencil="System.Storyboarding.Common" StencilVersion="0.1"/>
</Control>
</file>

<file path=customXml/item2534.xml><?xml version="1.0" encoding="utf-8"?>
<Control xmlns="http://schemas.microsoft.com/VisualStudio/2011/storyboarding/control">
  <Id Name="System.Storyboarding.Common.Text" Revision="1" Stencil="System.Storyboarding.Common" StencilVersion="0.1"/>
</Control>
</file>

<file path=customXml/item2535.xml><?xml version="1.0" encoding="utf-8"?>
<Control xmlns="http://schemas.microsoft.com/VisualStudio/2011/storyboarding/control">
  <Id Name="System.Storyboarding.Common.Text" Revision="1" Stencil="System.Storyboarding.Common" StencilVersion="0.1"/>
</Control>
</file>

<file path=customXml/item2536.xml><?xml version="1.0" encoding="utf-8"?>
<Control xmlns="http://schemas.microsoft.com/VisualStudio/2011/storyboarding/control">
  <Id Name="126ea32c-c6f2-4e50-82f4-2b9687deaa14" Revision="1" Stencil="System.MyShapes" StencilVersion="1.0"/>
</Control>
</file>

<file path=customXml/item2537.xml><?xml version="1.0" encoding="utf-8"?>
<Control xmlns="http://schemas.microsoft.com/VisualStudio/2011/storyboarding/control">
  <Id Name="System.Storyboarding.Common.Text" Revision="1" Stencil="System.Storyboarding.Common" StencilVersion="0.1"/>
</Control>
</file>

<file path=customXml/item2538.xml><?xml version="1.0" encoding="utf-8"?>
<Control xmlns="http://schemas.microsoft.com/VisualStudio/2011/storyboarding/control">
  <Id Name="68a6efa7-0759-454d-829d-0dcf3dd35ea4" Revision="1" Stencil="System.MyShapes" StencilVersion="1.0"/>
</Control>
</file>

<file path=customXml/item2539.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40.xml><?xml version="1.0" encoding="utf-8"?>
<Control xmlns="http://schemas.microsoft.com/VisualStudio/2011/storyboarding/control">
  <Id Name="68a6efa7-0759-454d-829d-0dcf3dd35ea4" Revision="1" Stencil="System.MyShapes" StencilVersion="1.0"/>
</Control>
</file>

<file path=customXml/item2541.xml><?xml version="1.0" encoding="utf-8"?>
<Control xmlns="http://schemas.microsoft.com/VisualStudio/2011/storyboarding/control">
  <Id Name="System.Storyboarding.Common.Text" Revision="1" Stencil="System.Storyboarding.Common" StencilVersion="0.1"/>
</Control>
</file>

<file path=customXml/item2542.xml><?xml version="1.0" encoding="utf-8"?>
<Control xmlns="http://schemas.microsoft.com/VisualStudio/2011/storyboarding/control">
  <Id Name="System.Storyboarding.Common.Text" Revision="1" Stencil="System.Storyboarding.Common" StencilVersion="0.1"/>
</Control>
</file>

<file path=customXml/item2543.xml><?xml version="1.0" encoding="utf-8"?>
<Control xmlns="http://schemas.microsoft.com/VisualStudio/2011/storyboarding/control">
  <Id Name="System.Storyboarding.Common.Text" Revision="1" Stencil="System.Storyboarding.Common" StencilVersion="0.1"/>
</Control>
</file>

<file path=customXml/item2544.xml><?xml version="1.0" encoding="utf-8"?>
<Control xmlns="http://schemas.microsoft.com/VisualStudio/2011/storyboarding/control">
  <Id Name="System.Storyboarding.Common.Text" Revision="1" Stencil="System.Storyboarding.Common" StencilVersion="0.1"/>
</Control>
</file>

<file path=customXml/item2545.xml><?xml version="1.0" encoding="utf-8"?>
<Control xmlns="http://schemas.microsoft.com/VisualStudio/2011/storyboarding/control">
  <Id Name="System.Storyboarding.Common.Text" Revision="1" Stencil="System.Storyboarding.Common" StencilVersion="0.1"/>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f942614c-ea29-48b0-a0bf-39a188daa13c" Revision="1" Stencil="System.MyShapes" StencilVersion="1.0"/>
</Control>
</file>

<file path=customXml/item2548.xml><?xml version="1.0" encoding="utf-8"?>
<Control xmlns="http://schemas.microsoft.com/VisualStudio/2011/storyboarding/control">
  <Id Name="System.Storyboarding.Common.Text" Revision="1" Stencil="System.Storyboarding.Common" StencilVersion="0.1"/>
</Control>
</file>

<file path=customXml/item2549.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50.xml><?xml version="1.0" encoding="utf-8"?>
<Control xmlns="http://schemas.microsoft.com/VisualStudio/2011/storyboarding/control">
  <Id Name="System.Storyboarding.Common.Text" Revision="1" Stencil="System.Storyboarding.Common" StencilVersion="0.1"/>
</Control>
</file>

<file path=customXml/item2551.xml><?xml version="1.0" encoding="utf-8"?>
<Control xmlns="http://schemas.microsoft.com/VisualStudio/2011/storyboarding/control">
  <Id Name="f942614c-ea29-48b0-a0bf-39a188daa13c" Revision="1" Stencil="System.MyShapes" StencilVersion="1.0"/>
</Control>
</file>

<file path=customXml/item2552.xml><?xml version="1.0" encoding="utf-8"?>
<Control xmlns="http://schemas.microsoft.com/VisualStudio/2011/storyboarding/control">
  <Id Name="2d0ec6f4-3d74-4898-a25c-e2cd29156f33" Revision="1" Stencil="System.MyShapes" StencilVersion="1.0"/>
</Control>
</file>

<file path=customXml/item2553.xml><?xml version="1.0" encoding="utf-8"?>
<Control xmlns="http://schemas.microsoft.com/VisualStudio/2011/storyboarding/control">
  <Id Name="2d0ec6f4-3d74-4898-a25c-e2cd29156f33" Revision="1" Stencil="System.MyShapes" StencilVersion="1.0"/>
</Control>
</file>

<file path=customXml/item2554.xml><?xml version="1.0" encoding="utf-8"?>
<Control xmlns="http://schemas.microsoft.com/VisualStudio/2011/storyboarding/control">
  <Id Name="System.Storyboarding.Common.Text" Revision="1" Stencil="System.Storyboarding.Common" StencilVersion="0.1"/>
</Control>
</file>

<file path=customXml/item2555.xml><?xml version="1.0" encoding="utf-8"?>
<Control xmlns="http://schemas.microsoft.com/VisualStudio/2011/storyboarding/control">
  <Id Name="System.Storyboarding.Common.Text" Revision="1" Stencil="System.Storyboarding.Common" StencilVersion="0.1"/>
</Control>
</file>

<file path=customXml/item2556.xml><?xml version="1.0" encoding="utf-8"?>
<Control xmlns="http://schemas.microsoft.com/VisualStudio/2011/storyboarding/control">
  <Id Name="System.Storyboarding.Common.Text" Revision="1" Stencil="System.Storyboarding.Common" StencilVersion="0.1"/>
</Control>
</file>

<file path=customXml/item2557.xml><?xml version="1.0" encoding="utf-8"?>
<Control xmlns="http://schemas.microsoft.com/VisualStudio/2011/storyboarding/control">
  <Id Name="5d1b3dce-16e1-4d33-a649-35b231ab4c99" Revision="1" Stencil="System.MyShapes" StencilVersion="1.0"/>
</Control>
</file>

<file path=customXml/item2558.xml><?xml version="1.0" encoding="utf-8"?>
<Control xmlns="http://schemas.microsoft.com/VisualStudio/2011/storyboarding/control">
  <Id Name="System.Storyboarding.Common.Text" Revision="1" Stencil="System.Storyboarding.Common" StencilVersion="0.1"/>
</Control>
</file>

<file path=customXml/item2559.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68a6efa7-0759-454d-829d-0dcf3dd35ea4" Revision="1" Stencil="System.MyShapes" StencilVersion="1.0"/>
</Control>
</file>

<file path=customXml/item2560.xml><?xml version="1.0" encoding="utf-8"?>
<Control xmlns="http://schemas.microsoft.com/VisualStudio/2011/storyboarding/control">
  <Id Name="0eb6adba-f44f-478a-accc-2bc808ff9e71" Revision="1" Stencil="System.MyShapes" StencilVersion="1.0"/>
</Control>
</file>

<file path=customXml/item2561.xml><?xml version="1.0" encoding="utf-8"?>
<Control xmlns="http://schemas.microsoft.com/VisualStudio/2011/storyboarding/control">
  <Id Name="System.Storyboarding.Common.Text" Revision="1" Stencil="System.Storyboarding.Common" StencilVersion="0.1"/>
</Control>
</file>

<file path=customXml/item2562.xml><?xml version="1.0" encoding="utf-8"?>
<Control xmlns="http://schemas.microsoft.com/VisualStudio/2011/storyboarding/control">
  <Id Name="System.Storyboarding.Common.Text" Revision="1" Stencil="System.Storyboarding.Common" StencilVersion="0.1"/>
</Control>
</file>

<file path=customXml/item2563.xml><?xml version="1.0" encoding="utf-8"?>
<Control xmlns="http://schemas.microsoft.com/VisualStudio/2011/storyboarding/control">
  <Id Name="68a6efa7-0759-454d-829d-0dcf3dd35ea4" Revision="1" Stencil="System.MyShapes" StencilVersion="1.0"/>
</Control>
</file>

<file path=customXml/item2564.xml><?xml version="1.0" encoding="utf-8"?>
<Control xmlns="http://schemas.microsoft.com/VisualStudio/2011/storyboarding/control">
  <Id Name="System.Storyboarding.Common.Text" Revision="1" Stencil="System.Storyboarding.Common" StencilVersion="0.1"/>
</Control>
</file>

<file path=customXml/item2565.xml><?xml version="1.0" encoding="utf-8"?>
<Control xmlns="http://schemas.microsoft.com/VisualStudio/2011/storyboarding/control">
  <Id Name="System.Storyboarding.Common.Text" Revision="1" Stencil="System.Storyboarding.Common" StencilVersion="0.1"/>
</Control>
</file>

<file path=customXml/item2566.xml><?xml version="1.0" encoding="utf-8"?>
<Control xmlns="http://schemas.microsoft.com/VisualStudio/2011/storyboarding/control">
  <Id Name="System.Storyboarding.Common.Text" Revision="1" Stencil="System.Storyboarding.Common" StencilVersion="0.1"/>
</Control>
</file>

<file path=customXml/item2567.xml><?xml version="1.0" encoding="utf-8"?>
<Control xmlns="http://schemas.microsoft.com/VisualStudio/2011/storyboarding/control">
  <Id Name="2d0ec6f4-3d74-4898-a25c-e2cd29156f33" Revision="1" Stencil="System.MyShapes" StencilVersion="1.0"/>
</Control>
</file>

<file path=customXml/item2568.xml><?xml version="1.0" encoding="utf-8"?>
<Control xmlns="http://schemas.microsoft.com/VisualStudio/2011/storyboarding/control">
  <Id Name="System.Storyboarding.Common.Text" Revision="1" Stencil="System.Storyboarding.Common" StencilVersion="0.1"/>
</Control>
</file>

<file path=customXml/item2569.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System.Storyboarding.Common.Text" Revision="1" Stencil="System.Storyboarding.Common" StencilVersion="0.1"/>
</Control>
</file>

<file path=customXml/item2571.xml><?xml version="1.0" encoding="utf-8"?>
<Control xmlns="http://schemas.microsoft.com/VisualStudio/2011/storyboarding/control">
  <Id Name="2d0ec6f4-3d74-4898-a25c-e2cd29156f33" Revision="1" Stencil="System.MyShapes" StencilVersion="1.0"/>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2d0ec6f4-3d74-4898-a25c-e2cd29156f33" Revision="1" Stencil="System.MyShapes" StencilVersion="1.0"/>
</Control>
</file>

<file path=customXml/item2574.xml><?xml version="1.0" encoding="utf-8"?>
<Control xmlns="http://schemas.microsoft.com/VisualStudio/2011/storyboarding/control">
  <Id Name="5d1b3dce-16e1-4d33-a649-35b231ab4c99" Revision="1" Stencil="System.MyShapes" StencilVersion="1.0"/>
</Control>
</file>

<file path=customXml/item2575.xml><?xml version="1.0" encoding="utf-8"?>
<Control xmlns="http://schemas.microsoft.com/VisualStudio/2011/storyboarding/control">
  <Id Name="2d0ec6f4-3d74-4898-a25c-e2cd29156f33" Revision="1" Stencil="System.MyShapes" StencilVersion="1.0"/>
</Control>
</file>

<file path=customXml/item2576.xml><?xml version="1.0" encoding="utf-8"?>
<Control xmlns="http://schemas.microsoft.com/VisualStudio/2011/storyboarding/control">
  <Id Name="System.Storyboarding.Common.Text" Revision="1" Stencil="System.Storyboarding.Common" StencilVersion="0.1"/>
</Control>
</file>

<file path=customXml/item2577.xml><?xml version="1.0" encoding="utf-8"?>
<Control xmlns="http://schemas.microsoft.com/VisualStudio/2011/storyboarding/control">
  <Id Name="System.Storyboarding.Common.Text" Revision="1" Stencil="System.Storyboarding.Common" StencilVersion="0.1"/>
</Control>
</file>

<file path=customXml/item2578.xml><?xml version="1.0" encoding="utf-8"?>
<Control xmlns="http://schemas.microsoft.com/VisualStudio/2011/storyboarding/control">
  <Id Name="System.Storyboarding.Common.Text" Revision="1" Stencil="System.Storyboarding.Common" StencilVersion="0.1"/>
</Control>
</file>

<file path=customXml/item2579.xml><?xml version="1.0" encoding="utf-8"?>
<Control xmlns="http://schemas.microsoft.com/VisualStudio/2011/storyboarding/control">
  <Id Name="f942614c-ea29-48b0-a0bf-39a188daa13c"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80.xml><?xml version="1.0" encoding="utf-8"?>
<Control xmlns="http://schemas.microsoft.com/VisualStudio/2011/storyboarding/control">
  <Id Name="System.Storyboarding.Common.Text" Revision="1" Stencil="System.Storyboarding.Common" StencilVersion="0.1"/>
</Control>
</file>

<file path=customXml/item2581.xml><?xml version="1.0" encoding="utf-8"?>
<Control xmlns="http://schemas.microsoft.com/VisualStudio/2011/storyboarding/control">
  <Id Name="f942614c-ea29-48b0-a0bf-39a188daa13c" Revision="1" Stencil="System.MyShapes" StencilVersion="1.0"/>
</Control>
</file>

<file path=customXml/item2582.xml><?xml version="1.0" encoding="utf-8"?>
<Control xmlns="http://schemas.microsoft.com/VisualStudio/2011/storyboarding/control">
  <Id Name="System.Storyboarding.Common.Text" Revision="1" Stencil="System.Storyboarding.Common" StencilVersion="0.1"/>
</Control>
</file>

<file path=customXml/item2583.xml><?xml version="1.0" encoding="utf-8"?>
<Control xmlns="http://schemas.microsoft.com/VisualStudio/2011/storyboarding/control">
  <Id Name="System.Storyboarding.Common.Text" Revision="1" Stencil="System.Storyboarding.Common" StencilVersion="0.1"/>
</Control>
</file>

<file path=customXml/item2584.xml><?xml version="1.0" encoding="utf-8"?>
<Control xmlns="http://schemas.microsoft.com/VisualStudio/2011/storyboarding/control">
  <Id Name="f942614c-ea29-48b0-a0bf-39a188daa13c" Revision="1" Stencil="System.MyShapes" StencilVersion="1.0"/>
</Control>
</file>

<file path=customXml/item2585.xml><?xml version="1.0" encoding="utf-8"?>
<Control xmlns="http://schemas.microsoft.com/VisualStudio/2011/storyboarding/control">
  <Id Name="126ea32c-c6f2-4e50-82f4-2b9687deaa14" Revision="1" Stencil="System.MyShapes" StencilVersion="1.0"/>
</Control>
</file>

<file path=customXml/item2586.xml><?xml version="1.0" encoding="utf-8"?>
<Control xmlns="http://schemas.microsoft.com/VisualStudio/2011/storyboarding/control">
  <Id Name="System.Storyboarding.Common.Text" Revision="1" Stencil="System.Storyboarding.Common" StencilVersion="0.1"/>
</Control>
</file>

<file path=customXml/item2587.xml><?xml version="1.0" encoding="utf-8"?>
<Control xmlns="http://schemas.microsoft.com/VisualStudio/2011/storyboarding/control">
  <Id Name="f942614c-ea29-48b0-a0bf-39a188daa13c" Revision="1" Stencil="System.MyShapes" StencilVersion="1.0"/>
</Control>
</file>

<file path=customXml/item2588.xml><?xml version="1.0" encoding="utf-8"?>
<Control xmlns="http://schemas.microsoft.com/VisualStudio/2011/storyboarding/control">
  <Id Name="System.Storyboarding.Common.Text" Revision="1" Stencil="System.Storyboarding.Common" StencilVersion="0.1"/>
</Control>
</file>

<file path=customXml/item2589.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590.xml><?xml version="1.0" encoding="utf-8"?>
<Control xmlns="http://schemas.microsoft.com/VisualStudio/2011/storyboarding/control">
  <Id Name="5d1b3dce-16e1-4d33-a649-35b231ab4c99" Revision="1" Stencil="System.MyShapes" StencilVersion="1.0"/>
</Control>
</file>

<file path=customXml/item2591.xml><?xml version="1.0" encoding="utf-8"?>
<Control xmlns="http://schemas.microsoft.com/VisualStudio/2011/storyboarding/control">
  <Id Name="System.Storyboarding.Common.Text" Revision="1" Stencil="System.Storyboarding.Common" StencilVersion="0.1"/>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System.Storyboarding.Common.Text" Revision="1" Stencil="System.Storyboarding.Common" StencilVersion="0.1"/>
</Control>
</file>

<file path=customXml/item2594.xml><?xml version="1.0" encoding="utf-8"?>
<Control xmlns="http://schemas.microsoft.com/VisualStudio/2011/storyboarding/control">
  <Id Name="System.Storyboarding.Common.Text" Revision="1" Stencil="System.Storyboarding.Common" StencilVersion="0.1"/>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System.Storyboarding.Common.Text" Revision="1" Stencil="System.Storyboarding.Common" StencilVersion="0.1"/>
</Control>
</file>

<file path=customXml/item2597.xml><?xml version="1.0" encoding="utf-8"?>
<Control xmlns="http://schemas.microsoft.com/VisualStudio/2011/storyboarding/control">
  <Id Name="System.Storyboarding.Common.Text" Revision="1" Stencil="System.Storyboarding.Common" StencilVersion="0.1"/>
</Control>
</file>

<file path=customXml/item2598.xml><?xml version="1.0" encoding="utf-8"?>
<Control xmlns="http://schemas.microsoft.com/VisualStudio/2011/storyboarding/control">
  <Id Name="System.Storyboarding.Common.Text" Revision="1" Stencil="System.Storyboarding.Common" StencilVersion="0.1"/>
</Control>
</file>

<file path=customXml/item259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00.xml><?xml version="1.0" encoding="utf-8"?>
<Control xmlns="http://schemas.microsoft.com/VisualStudio/2011/storyboarding/control">
  <Id Name="System.Storyboarding.Common.Text" Revision="1" Stencil="System.Storyboarding.Common" StencilVersion="0.1"/>
</Control>
</file>

<file path=customXml/item2601.xml><?xml version="1.0" encoding="utf-8"?>
<Control xmlns="http://schemas.microsoft.com/VisualStudio/2011/storyboarding/control">
  <Id Name="System.Storyboarding.Common.Text" Revision="1" Stencil="System.Storyboarding.Common" StencilVersion="0.1"/>
</Control>
</file>

<file path=customXml/item2602.xml><?xml version="1.0" encoding="utf-8"?>
<Control xmlns="http://schemas.microsoft.com/VisualStudio/2011/storyboarding/control">
  <Id Name="68a6efa7-0759-454d-829d-0dcf3dd35ea4" Revision="1" Stencil="System.MyShapes" StencilVersion="1.0"/>
</Control>
</file>

<file path=customXml/item2603.xml><?xml version="1.0" encoding="utf-8"?>
<Control xmlns="http://schemas.microsoft.com/VisualStudio/2011/storyboarding/control">
  <Id Name="System.Storyboarding.Common.Text" Revision="1" Stencil="System.Storyboarding.Common" StencilVersion="0.1"/>
</Control>
</file>

<file path=customXml/item2604.xml><?xml version="1.0" encoding="utf-8"?>
<Control xmlns="http://schemas.microsoft.com/VisualStudio/2011/storyboarding/control">
  <Id Name="System.Storyboarding.Common.Text" Revision="1" Stencil="System.Storyboarding.Common" StencilVersion="0.1"/>
</Control>
</file>

<file path=customXml/item2605.xml><?xml version="1.0" encoding="utf-8"?>
<Control xmlns="http://schemas.microsoft.com/VisualStudio/2011/storyboarding/control">
  <Id Name="System.Storyboarding.Common.Text" Revision="1" Stencil="System.Storyboarding.Common" StencilVersion="0.1"/>
</Control>
</file>

<file path=customXml/item2606.xml><?xml version="1.0" encoding="utf-8"?>
<Control xmlns="http://schemas.microsoft.com/VisualStudio/2011/storyboarding/control">
  <Id Name="System.Storyboarding.Common.Text" Revision="1" Stencil="System.Storyboarding.Common" StencilVersion="0.1"/>
</Control>
</file>

<file path=customXml/item2607.xml><?xml version="1.0" encoding="utf-8"?>
<Control xmlns="http://schemas.microsoft.com/VisualStudio/2011/storyboarding/control">
  <Id Name="System.Storyboarding.Common.Text" Revision="1" Stencil="System.Storyboarding.Common" StencilVersion="0.1"/>
</Control>
</file>

<file path=customXml/item2608.xml><?xml version="1.0" encoding="utf-8"?>
<Control xmlns="http://schemas.microsoft.com/VisualStudio/2011/storyboarding/control">
  <Id Name="2d0ec6f4-3d74-4898-a25c-e2cd29156f33" Revision="1" Stencil="System.MyShapes" StencilVersion="1.0"/>
</Control>
</file>

<file path=customXml/item2609.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System.Storyboarding.Common.Text" Revision="1" Stencil="System.Storyboarding.Common" StencilVersion="0.1"/>
</Control>
</file>

<file path=customXml/item2611.xml><?xml version="1.0" encoding="utf-8"?>
<Control xmlns="http://schemas.microsoft.com/VisualStudio/2011/storyboarding/control">
  <Id Name="System.Storyboarding.Common.Text" Revision="1" Stencil="System.Storyboarding.Common" StencilVersion="0.1"/>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System.Storyboarding.Common.Text" Revision="1" Stencil="System.Storyboarding.Common" StencilVersion="0.1"/>
</Control>
</file>

<file path=customXml/item2614.xml><?xml version="1.0" encoding="utf-8"?>
<Control xmlns="http://schemas.microsoft.com/VisualStudio/2011/storyboarding/control">
  <Id Name="System.Storyboarding.Common.Text" Revision="1" Stencil="System.Storyboarding.Common" StencilVersion="0.1"/>
</Control>
</file>

<file path=customXml/item2615.xml><?xml version="1.0" encoding="utf-8"?>
<Control xmlns="http://schemas.microsoft.com/VisualStudio/2011/storyboarding/control">
  <Id Name="2d0ec6f4-3d74-4898-a25c-e2cd29156f33" Revision="1" Stencil="System.MyShapes" StencilVersion="1.0"/>
</Control>
</file>

<file path=customXml/item2616.xml><?xml version="1.0" encoding="utf-8"?>
<Control xmlns="http://schemas.microsoft.com/VisualStudio/2011/storyboarding/control">
  <Id Name="System.Storyboarding.Common.Text" Revision="1" Stencil="System.Storyboarding.Common" StencilVersion="0.1"/>
</Control>
</file>

<file path=customXml/item2617.xml><?xml version="1.0" encoding="utf-8"?>
<Control xmlns="http://schemas.microsoft.com/VisualStudio/2011/storyboarding/control">
  <Id Name="System.Storyboarding.Common.Text" Revision="1" Stencil="System.Storyboarding.Common" StencilVersion="0.1"/>
</Control>
</file>

<file path=customXml/item2618.xml><?xml version="1.0" encoding="utf-8"?>
<Control xmlns="http://schemas.microsoft.com/VisualStudio/2011/storyboarding/control">
  <Id Name="System.Storyboarding.Common.Text" Revision="1" Stencil="System.Storyboarding.Common" StencilVersion="0.1"/>
</Control>
</file>

<file path=customXml/item2619.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20.xml><?xml version="1.0" encoding="utf-8"?>
<Control xmlns="http://schemas.microsoft.com/VisualStudio/2011/storyboarding/control">
  <Id Name="System.Storyboarding.Common.Text" Revision="1" Stencil="System.Storyboarding.Common" StencilVersion="0.1"/>
</Control>
</file>

<file path=customXml/item2621.xml><?xml version="1.0" encoding="utf-8"?>
<Control xmlns="http://schemas.microsoft.com/VisualStudio/2011/storyboarding/control">
  <Id Name="2d0ec6f4-3d74-4898-a25c-e2cd29156f33" Revision="1" Stencil="System.MyShapes" StencilVersion="1.0"/>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System.Storyboarding.Common.Text" Revision="1" Stencil="System.Storyboarding.Common" StencilVersion="0.1"/>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68a6efa7-0759-454d-829d-0dcf3dd35ea4" Revision="1" Stencil="System.MyShapes" StencilVersion="1.0"/>
</Control>
</file>

<file path=customXml/item2626.xml><?xml version="1.0" encoding="utf-8"?>
<Control xmlns="http://schemas.microsoft.com/VisualStudio/2011/storyboarding/control">
  <Id Name="System.Storyboarding.Common.Text" Revision="1" Stencil="System.Storyboarding.Common" StencilVersion="0.1"/>
</Control>
</file>

<file path=customXml/item2627.xml><?xml version="1.0" encoding="utf-8"?>
<Control xmlns="http://schemas.microsoft.com/VisualStudio/2011/storyboarding/control">
  <Id Name="System.Storyboarding.Common.Text" Revision="1" Stencil="System.Storyboarding.Common" StencilVersion="0.1"/>
</Control>
</file>

<file path=customXml/item2628.xml><?xml version="1.0" encoding="utf-8"?>
<Control xmlns="http://schemas.microsoft.com/VisualStudio/2011/storyboarding/control">
  <Id Name="System.Storyboarding.Common.Text" Revision="1" Stencil="System.Storyboarding.Common" StencilVersion="0.1"/>
</Control>
</file>

<file path=customXml/item2629.xml><?xml version="1.0" encoding="utf-8"?>
<Control xmlns="http://schemas.microsoft.com/VisualStudio/2011/storyboarding/control">
  <Id Name="126ea32c-c6f2-4e50-82f4-2b9687deaa14" Revision="1" Stencil="System.MyShapes" StencilVersion="1.0"/>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System.Storyboarding.Common.Text" Revision="1" Stencil="System.Storyboarding.Common" StencilVersion="0.1"/>
</Control>
</file>

<file path=customXml/item2631.xml><?xml version="1.0" encoding="utf-8"?>
<Control xmlns="http://schemas.microsoft.com/VisualStudio/2011/storyboarding/control">
  <Id Name="System.Storyboarding.Common.Text" Revision="1" Stencil="System.Storyboarding.Common" StencilVersion="0.1"/>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System.Storyboarding.Common.Text" Revision="1" Stencil="System.Storyboarding.Common" StencilVersion="0.1"/>
</Control>
</file>

<file path=customXml/item2634.xml><?xml version="1.0" encoding="utf-8"?>
<Control xmlns="http://schemas.microsoft.com/VisualStudio/2011/storyboarding/control">
  <Id Name="System.Storyboarding.Common.Text" Revision="1" Stencil="System.Storyboarding.Common" StencilVersion="0.1"/>
</Control>
</file>

<file path=customXml/item2635.xml><?xml version="1.0" encoding="utf-8"?>
<Control xmlns="http://schemas.microsoft.com/VisualStudio/2011/storyboarding/control">
  <Id Name="System.Storyboarding.Common.Text" Revision="1" Stencil="System.Storyboarding.Common" StencilVersion="0.1"/>
</Control>
</file>

<file path=customXml/item2636.xml><?xml version="1.0" encoding="utf-8"?>
<Control xmlns="http://schemas.microsoft.com/VisualStudio/2011/storyboarding/control">
  <Id Name="f942614c-ea29-48b0-a0bf-39a188daa13c" Revision="1" Stencil="System.MyShapes" StencilVersion="1.0"/>
</Control>
</file>

<file path=customXml/item2637.xml><?xml version="1.0" encoding="utf-8"?>
<Control xmlns="http://schemas.microsoft.com/VisualStudio/2011/storyboarding/control">
  <Id Name="System.Storyboarding.Common.Text" Revision="1" Stencil="System.Storyboarding.Common" StencilVersion="0.1"/>
</Control>
</file>

<file path=customXml/item2638.xml><?xml version="1.0" encoding="utf-8"?>
<Control xmlns="http://schemas.microsoft.com/VisualStudio/2011/storyboarding/control">
  <Id Name="68a6efa7-0759-454d-829d-0dcf3dd35ea4" Revision="1" Stencil="System.MyShapes" StencilVersion="1.0"/>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System.Storyboarding.Common.Text" Revision="1" Stencil="System.Storyboarding.Common" StencilVersion="0.1"/>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f942614c-ea29-48b0-a0bf-39a188daa13c" Revision="1" Stencil="System.MyShapes" StencilVersion="1.0"/>
</Control>
</file>

<file path=customXml/item2644.xml><?xml version="1.0" encoding="utf-8"?>
<Control xmlns="http://schemas.microsoft.com/VisualStudio/2011/storyboarding/control">
  <Id Name="System.Storyboarding.Common.Text" Revision="1" Stencil="System.Storyboarding.Common" StencilVersion="0.1"/>
</Control>
</file>

<file path=customXml/item2645.xml><?xml version="1.0" encoding="utf-8"?>
<Control xmlns="http://schemas.microsoft.com/VisualStudio/2011/storyboarding/control">
  <Id Name="System.Storyboarding.Common.Text" Revision="1" Stencil="System.Storyboarding.Common" StencilVersion="0.1"/>
</Control>
</file>

<file path=customXml/item2646.xml><?xml version="1.0" encoding="utf-8"?>
<Control xmlns="http://schemas.microsoft.com/VisualStudio/2011/storyboarding/control">
  <Id Name="System.Storyboarding.Common.Text" Revision="1" Stencil="System.Storyboarding.Common" StencilVersion="0.1"/>
</Control>
</file>

<file path=customXml/item2647.xml><?xml version="1.0" encoding="utf-8"?>
<Control xmlns="http://schemas.microsoft.com/VisualStudio/2011/storyboarding/control">
  <Id Name="2d0ec6f4-3d74-4898-a25c-e2cd29156f33" Revision="1" Stencil="System.MyShapes" StencilVersion="1.0"/>
</Control>
</file>

<file path=customXml/item2648.xml><?xml version="1.0" encoding="utf-8"?>
<Control xmlns="http://schemas.microsoft.com/VisualStudio/2011/storyboarding/control">
  <Id Name="2d0ec6f4-3d74-4898-a25c-e2cd29156f33" Revision="1" Stencil="System.MyShapes" StencilVersion="1.0"/>
</Control>
</file>

<file path=customXml/item2649.xml><?xml version="1.0" encoding="utf-8"?>
<Control xmlns="http://schemas.microsoft.com/VisualStudio/2011/storyboarding/control">
  <Id Name="2d0ec6f4-3d74-4898-a25c-e2cd29156f33" Revision="1" Stencil="System.MyShapes" StencilVersion="1.0"/>
</Control>
</file>

<file path=customXml/item265.xml><?xml version="1.0" encoding="utf-8"?>
<Control xmlns="http://schemas.microsoft.com/VisualStudio/2011/storyboarding/control">
  <Id Name="f942614c-ea29-48b0-a0bf-39a188daa13c" Revision="1" Stencil="System.MyShapes" StencilVersion="1.0"/>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System.Storyboarding.Common.Text" Revision="1" Stencil="System.Storyboarding.Common" StencilVersion="0.1"/>
</Control>
</file>

<file path=customXml/item2653.xml><?xml version="1.0" encoding="utf-8"?>
<Control xmlns="http://schemas.microsoft.com/VisualStudio/2011/storyboarding/control">
  <Id Name="System.Storyboarding.Common.Text" Revision="1" Stencil="System.Storyboarding.Common" StencilVersion="0.1"/>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System.Storyboarding.Common.Text" Revision="1" Stencil="System.Storyboarding.Common" StencilVersion="0.1"/>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System.Storyboarding.Common.Text" Revision="1" Stencil="System.Storyboarding.Common" StencilVersion="0.1"/>
</Control>
</file>

<file path=customXml/item2659.xml><?xml version="1.0" encoding="utf-8"?>
<Control xmlns="http://schemas.microsoft.com/VisualStudio/2011/storyboarding/control">
  <Id Name="5d1b3dce-16e1-4d33-a649-35b231ab4c99"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60.xml><?xml version="1.0" encoding="utf-8"?>
<Control xmlns="http://schemas.microsoft.com/VisualStudio/2011/storyboarding/control">
  <Id Name="System.Storyboarding.Common.Text" Revision="1" Stencil="System.Storyboarding.Common" StencilVersion="0.1"/>
</Control>
</file>

<file path=customXml/item2661.xml><?xml version="1.0" encoding="utf-8"?>
<Control xmlns="http://schemas.microsoft.com/VisualStudio/2011/storyboarding/control">
  <Id Name="System.Storyboarding.Common.Text" Revision="1" Stencil="System.Storyboarding.Common" StencilVersion="0.1"/>
</Control>
</file>

<file path=customXml/item2662.xml><?xml version="1.0" encoding="utf-8"?>
<Control xmlns="http://schemas.microsoft.com/VisualStudio/2011/storyboarding/control">
  <Id Name="System.Storyboarding.Common.Text" Revision="1" Stencil="System.Storyboarding.Common" StencilVersion="0.1"/>
</Control>
</file>

<file path=customXml/item2663.xml><?xml version="1.0" encoding="utf-8"?>
<Control xmlns="http://schemas.microsoft.com/VisualStudio/2011/storyboarding/control">
  <Id Name="System.Storyboarding.Common.Text" Revision="1" Stencil="System.Storyboarding.Common" StencilVersion="0.1"/>
</Control>
</file>

<file path=customXml/item2664.xml><?xml version="1.0" encoding="utf-8"?>
<Control xmlns="http://schemas.microsoft.com/VisualStudio/2011/storyboarding/control">
  <Id Name="System.Storyboarding.Common.Text" Revision="1" Stencil="System.Storyboarding.Common" StencilVersion="0.1"/>
</Control>
</file>

<file path=customXml/item2665.xml><?xml version="1.0" encoding="utf-8"?>
<Control xmlns="http://schemas.microsoft.com/VisualStudio/2011/storyboarding/control">
  <Id Name="System.Storyboarding.Common.Text" Revision="1" Stencil="System.Storyboarding.Common" StencilVersion="0.1"/>
</Control>
</file>

<file path=customXml/item2666.xml><?xml version="1.0" encoding="utf-8"?>
<Control xmlns="http://schemas.microsoft.com/VisualStudio/2011/storyboarding/control">
  <Id Name="2d0ec6f4-3d74-4898-a25c-e2cd29156f33" Revision="1" Stencil="System.MyShapes" StencilVersion="1.0"/>
</Control>
</file>

<file path=customXml/item2667.xml><?xml version="1.0" encoding="utf-8"?>
<Control xmlns="http://schemas.microsoft.com/VisualStudio/2011/storyboarding/control">
  <Id Name="f942614c-ea29-48b0-a0bf-39a188daa13c" Revision="1" Stencil="System.MyShapes" StencilVersion="1.0"/>
</Control>
</file>

<file path=customXml/item2668.xml><?xml version="1.0" encoding="utf-8"?>
<Control xmlns="http://schemas.microsoft.com/VisualStudio/2011/storyboarding/control">
  <Id Name="System.Storyboarding.Common.Text" Revision="1" Stencil="System.Storyboarding.Common" StencilVersion="0.1"/>
</Control>
</file>

<file path=customXml/item2669.xml><?xml version="1.0" encoding="utf-8"?>
<Control xmlns="http://schemas.microsoft.com/VisualStudio/2011/storyboarding/control">
  <Id Name="2d0ec6f4-3d74-4898-a25c-e2cd29156f33" Revision="1" Stencil="System.MyShapes" StencilVersion="1.0"/>
</Control>
</file>

<file path=customXml/item267.xml><?xml version="1.0" encoding="utf-8"?>
<Control xmlns="http://schemas.microsoft.com/VisualStudio/2011/storyboarding/control">
  <Id Name="System.Storyboarding.Common.Text" Revision="1" Stencil="System.Storyboarding.Common" StencilVersion="0.1"/>
</Control>
</file>

<file path=customXml/item2670.xml><?xml version="1.0" encoding="utf-8"?>
<Control xmlns="http://schemas.microsoft.com/VisualStudio/2011/storyboarding/control">
  <Id Name="System.Storyboarding.Common.Text" Revision="1" Stencil="System.Storyboarding.Common" StencilVersion="0.1"/>
</Control>
</file>

<file path=customXml/item2671.xml><?xml version="1.0" encoding="utf-8"?>
<Control xmlns="http://schemas.microsoft.com/VisualStudio/2011/storyboarding/control">
  <Id Name="2d0ec6f4-3d74-4898-a25c-e2cd29156f33" Revision="1" Stencil="System.MyShapes" StencilVersion="1.0"/>
</Control>
</file>

<file path=customXml/item2672.xml><?xml version="1.0" encoding="utf-8"?>
<Control xmlns="http://schemas.microsoft.com/VisualStudio/2011/storyboarding/control">
  <Id Name="System.Storyboarding.Common.Text" Revision="1" Stencil="System.Storyboarding.Common" StencilVersion="0.1"/>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System.Storyboarding.Common.Text" Revision="1" Stencil="System.Storyboarding.Common" StencilVersion="0.1"/>
</Control>
</file>

<file path=customXml/item2675.xml><?xml version="1.0" encoding="utf-8"?>
<Control xmlns="http://schemas.microsoft.com/VisualStudio/2011/storyboarding/control">
  <Id Name="2d0ec6f4-3d74-4898-a25c-e2cd29156f33" Revision="1" Stencil="System.MyShapes" StencilVersion="1.0"/>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f942614c-ea29-48b0-a0bf-39a188daa13c" Revision="1" Stencil="System.MyShapes" StencilVersion="1.0"/>
</Control>
</file>

<file path=customXml/item2678.xml><?xml version="1.0" encoding="utf-8"?>
<Control xmlns="http://schemas.microsoft.com/VisualStudio/2011/storyboarding/control">
  <Id Name="System.Storyboarding.Common.Text" Revision="1" Stencil="System.Storyboarding.Common" StencilVersion="0.1"/>
</Control>
</file>

<file path=customXml/item2679.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System.Storyboarding.Common.Text" Revision="1" Stencil="System.Storyboarding.Common" StencilVersion="0.1"/>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System.Storyboarding.Common.Text" Revision="1" Stencil="System.Storyboarding.Common" StencilVersion="0.1"/>
</Control>
</file>

<file path=customXml/item2684.xml><?xml version="1.0" encoding="utf-8"?>
<Control xmlns="http://schemas.microsoft.com/VisualStudio/2011/storyboarding/control">
  <Id Name="System.Storyboarding.Common.Text" Revision="1" Stencil="System.Storyboarding.Common" StencilVersion="0.1"/>
</Control>
</file>

<file path=customXml/item2685.xml><?xml version="1.0" encoding="utf-8"?>
<Control xmlns="http://schemas.microsoft.com/VisualStudio/2011/storyboarding/control">
  <Id Name="System.Storyboarding.Common.Text" Revision="1" Stencil="System.Storyboarding.Common" StencilVersion="0.1"/>
</Control>
</file>

<file path=customXml/item2686.xml><?xml version="1.0" encoding="utf-8"?>
<Control xmlns="http://schemas.microsoft.com/VisualStudio/2011/storyboarding/control">
  <Id Name="System.Storyboarding.Common.Text" Revision="1" Stencil="System.Storyboarding.Common" StencilVersion="0.1"/>
</Control>
</file>

<file path=customXml/item2687.xml><?xml version="1.0" encoding="utf-8"?>
<Control xmlns="http://schemas.microsoft.com/VisualStudio/2011/storyboarding/control">
  <Id Name="System.Storyboarding.Common.Text" Revision="1" Stencil="System.Storyboarding.Common" StencilVersion="0.1"/>
</Control>
</file>

<file path=customXml/item2688.xml><?xml version="1.0" encoding="utf-8"?>
<Control xmlns="http://schemas.microsoft.com/VisualStudio/2011/storyboarding/control">
  <Id Name="System.Storyboarding.Common.Text" Revision="1" Stencil="System.Storyboarding.Common" StencilVersion="0.1"/>
</Control>
</file>

<file path=customXml/item2689.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2d0ec6f4-3d74-4898-a25c-e2cd29156f33" Revision="1" Stencil="System.MyShapes" StencilVersion="1.0"/>
</Control>
</file>

<file path=customXml/item2690.xml><?xml version="1.0" encoding="utf-8"?>
<Control xmlns="http://schemas.microsoft.com/VisualStudio/2011/storyboarding/control">
  <Id Name="System.Storyboarding.Common.Text" Revision="1" Stencil="System.Storyboarding.Common" StencilVersion="0.1"/>
</Control>
</file>

<file path=customXml/item2691.xml><?xml version="1.0" encoding="utf-8"?>
<Control xmlns="http://schemas.microsoft.com/VisualStudio/2011/storyboarding/control">
  <Id Name="System.Storyboarding.Common.Text" Revision="1" Stencil="System.Storyboarding.Common" StencilVersion="0.1"/>
</Control>
</file>

<file path=customXml/item2692.xml><?xml version="1.0" encoding="utf-8"?>
<Control xmlns="http://schemas.microsoft.com/VisualStudio/2011/storyboarding/control">
  <Id Name="126ea32c-c6f2-4e50-82f4-2b9687deaa14" Revision="1" Stencil="System.MyShapes" StencilVersion="1.0"/>
</Control>
</file>

<file path=customXml/item2693.xml><?xml version="1.0" encoding="utf-8"?>
<Control xmlns="http://schemas.microsoft.com/VisualStudio/2011/storyboarding/control">
  <Id Name="f942614c-ea29-48b0-a0bf-39a188daa13c" Revision="1" Stencil="System.MyShapes" StencilVersion="1.0"/>
</Control>
</file>

<file path=customXml/item2694.xml><?xml version="1.0" encoding="utf-8"?>
<Control xmlns="http://schemas.microsoft.com/VisualStudio/2011/storyboarding/control">
  <Id Name="System.Storyboarding.Common.Text" Revision="1" Stencil="System.Storyboarding.Common" StencilVersion="0.1"/>
</Control>
</file>

<file path=customXml/item2695.xml><?xml version="1.0" encoding="utf-8"?>
<Control xmlns="http://schemas.microsoft.com/VisualStudio/2011/storyboarding/control">
  <Id Name="2d0ec6f4-3d74-4898-a25c-e2cd29156f33" Revision="1" Stencil="System.MyShapes" StencilVersion="1.0"/>
</Control>
</file>

<file path=customXml/item2696.xml><?xml version="1.0" encoding="utf-8"?>
<Control xmlns="http://schemas.microsoft.com/VisualStudio/2011/storyboarding/control">
  <Id Name="System.Storyboarding.Common.Text" Revision="1" Stencil="System.Storyboarding.Common" StencilVersion="0.1"/>
</Control>
</file>

<file path=customXml/item2697.xml><?xml version="1.0" encoding="utf-8"?>
<Control xmlns="http://schemas.microsoft.com/VisualStudio/2011/storyboarding/control">
  <Id Name="System.Storyboarding.Common.Text" Revision="1" Stencil="System.Storyboarding.Common" StencilVersion="0.1"/>
</Control>
</file>

<file path=customXml/item2698.xml><?xml version="1.0" encoding="utf-8"?>
<Control xmlns="http://schemas.microsoft.com/VisualStudio/2011/storyboarding/control">
  <Id Name="5d1b3dce-16e1-4d33-a649-35b231ab4c99" Revision="1" Stencil="System.MyShapes" StencilVersion="1.0"/>
</Control>
</file>

<file path=customXml/item269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126ea32c-c6f2-4e50-82f4-2b9687deaa14" Revision="1" Stencil="System.MyShapes" StencilVersion="1.0"/>
</Control>
</file>

<file path=customXml/item2700.xml><?xml version="1.0" encoding="utf-8"?>
<Control xmlns="http://schemas.microsoft.com/VisualStudio/2011/storyboarding/control">
  <Id Name="System.Storyboarding.Common.Text" Revision="1" Stencil="System.Storyboarding.Common" StencilVersion="0.1"/>
</Control>
</file>

<file path=customXml/item2701.xml><?xml version="1.0" encoding="utf-8"?>
<Control xmlns="http://schemas.microsoft.com/VisualStudio/2011/storyboarding/control">
  <Id Name="System.Storyboarding.Common.Text" Revision="1" Stencil="System.Storyboarding.Common" StencilVersion="0.1"/>
</Control>
</file>

<file path=customXml/item2702.xml><?xml version="1.0" encoding="utf-8"?>
<Control xmlns="http://schemas.microsoft.com/VisualStudio/2011/storyboarding/control">
  <Id Name="System.Storyboarding.Common.Text" Revision="1" Stencil="System.Storyboarding.Common" StencilVersion="0.1"/>
</Control>
</file>

<file path=customXml/item2703.xml><?xml version="1.0" encoding="utf-8"?>
<Control xmlns="http://schemas.microsoft.com/VisualStudio/2011/storyboarding/control">
  <Id Name="System.Storyboarding.Common.Text" Revision="1" Stencil="System.Storyboarding.Common" StencilVersion="0.1"/>
</Control>
</file>

<file path=customXml/item2704.xml><?xml version="1.0" encoding="utf-8"?>
<Control xmlns="http://schemas.microsoft.com/VisualStudio/2011/storyboarding/control">
  <Id Name="System.Storyboarding.Common.Text" Revision="1" Stencil="System.Storyboarding.Common" StencilVersion="0.1"/>
</Control>
</file>

<file path=customXml/item2705.xml><?xml version="1.0" encoding="utf-8"?>
<Control xmlns="http://schemas.microsoft.com/VisualStudio/2011/storyboarding/control">
  <Id Name="68a6efa7-0759-454d-829d-0dcf3dd35ea4" Revision="1" Stencil="System.MyShapes" StencilVersion="1.0"/>
</Control>
</file>

<file path=customXml/item2706.xml><?xml version="1.0" encoding="utf-8"?>
<Control xmlns="http://schemas.microsoft.com/VisualStudio/2011/storyboarding/control">
  <Id Name="System.Storyboarding.Common.Text" Revision="1" Stencil="System.Storyboarding.Common" StencilVersion="0.1"/>
</Control>
</file>

<file path=customXml/item2707.xml><?xml version="1.0" encoding="utf-8"?>
<Control xmlns="http://schemas.microsoft.com/VisualStudio/2011/storyboarding/control">
  <Id Name="System.Storyboarding.Common.Text" Revision="1" Stencil="System.Storyboarding.Common" StencilVersion="0.1"/>
</Control>
</file>

<file path=customXml/item2708.xml><?xml version="1.0" encoding="utf-8"?>
<Control xmlns="http://schemas.microsoft.com/VisualStudio/2011/storyboarding/control">
  <Id Name="System.Storyboarding.Common.Text" Revision="1" Stencil="System.Storyboarding.Common" StencilVersion="0.1"/>
</Control>
</file>

<file path=customXml/item2709.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10.xml><?xml version="1.0" encoding="utf-8"?>
<Control xmlns="http://schemas.microsoft.com/VisualStudio/2011/storyboarding/control">
  <Id Name="System.Storyboarding.Common.Text" Revision="1" Stencil="System.Storyboarding.Common" StencilVersion="0.1"/>
</Control>
</file>

<file path=customXml/item2711.xml><?xml version="1.0" encoding="utf-8"?>
<Control xmlns="http://schemas.microsoft.com/VisualStudio/2011/storyboarding/control">
  <Id Name="System.Storyboarding.Common.Text" Revision="1" Stencil="System.Storyboarding.Common" StencilVersion="0.1"/>
</Control>
</file>

<file path=customXml/item2712.xml><?xml version="1.0" encoding="utf-8"?>
<Control xmlns="http://schemas.microsoft.com/VisualStudio/2011/storyboarding/control">
  <Id Name="System.Storyboarding.Common.Text" Revision="1" Stencil="System.Storyboarding.Common" StencilVersion="0.1"/>
</Control>
</file>

<file path=customXml/item2713.xml><?xml version="1.0" encoding="utf-8"?>
<Control xmlns="http://schemas.microsoft.com/VisualStudio/2011/storyboarding/control">
  <Id Name="System.Storyboarding.Common.Text" Revision="1" Stencil="System.Storyboarding.Common" StencilVersion="0.1"/>
</Control>
</file>

<file path=customXml/item2714.xml><?xml version="1.0" encoding="utf-8"?>
<Control xmlns="http://schemas.microsoft.com/VisualStudio/2011/storyboarding/control">
  <Id Name="System.Storyboarding.Common.Text" Revision="1" Stencil="System.Storyboarding.Common" StencilVersion="0.1"/>
</Control>
</file>

<file path=customXml/item2715.xml><?xml version="1.0" encoding="utf-8"?>
<Control xmlns="http://schemas.microsoft.com/VisualStudio/2011/storyboarding/control">
  <Id Name="System.Storyboarding.Common.Text" Revision="1" Stencil="System.Storyboarding.Common" StencilVersion="0.1"/>
</Control>
</file>

<file path=customXml/item2716.xml><?xml version="1.0" encoding="utf-8"?>
<Control xmlns="http://schemas.microsoft.com/VisualStudio/2011/storyboarding/control">
  <Id Name="System.Storyboarding.Common.Text" Revision="1" Stencil="System.Storyboarding.Common" StencilVersion="0.1"/>
</Control>
</file>

<file path=customXml/item2717.xml><?xml version="1.0" encoding="utf-8"?>
<Control xmlns="http://schemas.microsoft.com/VisualStudio/2011/storyboarding/control">
  <Id Name="System.Storyboarding.Common.Text" Revision="1" Stencil="System.Storyboarding.Common" StencilVersion="0.1"/>
</Control>
</file>

<file path=customXml/item2718.xml><?xml version="1.0" encoding="utf-8"?>
<Control xmlns="http://schemas.microsoft.com/VisualStudio/2011/storyboarding/control">
  <Id Name="68a6efa7-0759-454d-829d-0dcf3dd35ea4" Revision="1" Stencil="System.MyShapes" StencilVersion="1.0"/>
</Control>
</file>

<file path=customXml/item2719.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20.xml><?xml version="1.0" encoding="utf-8"?>
<Control xmlns="http://schemas.microsoft.com/VisualStudio/2011/storyboarding/control">
  <Id Name="System.Storyboarding.Common.Text" Revision="1" Stencil="System.Storyboarding.Common" StencilVersion="0.1"/>
</Control>
</file>

<file path=customXml/item2721.xml><?xml version="1.0" encoding="utf-8"?>
<Control xmlns="http://schemas.microsoft.com/VisualStudio/2011/storyboarding/control">
  <Id Name="System.Storyboarding.Common.Text" Revision="1" Stencil="System.Storyboarding.Common" StencilVersion="0.1"/>
</Control>
</file>

<file path=customXml/item2722.xml><?xml version="1.0" encoding="utf-8"?>
<Control xmlns="http://schemas.microsoft.com/VisualStudio/2011/storyboarding/control">
  <Id Name="System.Storyboarding.Common.Text" Revision="1" Stencil="System.Storyboarding.Common" StencilVersion="0.1"/>
</Control>
</file>

<file path=customXml/item2723.xml><?xml version="1.0" encoding="utf-8"?>
<Control xmlns="http://schemas.microsoft.com/VisualStudio/2011/storyboarding/control">
  <Id Name="System.Storyboarding.Common.Text" Revision="1" Stencil="System.Storyboarding.Common" StencilVersion="0.1"/>
</Control>
</file>

<file path=customXml/item2724.xml><?xml version="1.0" encoding="utf-8"?>
<Control xmlns="http://schemas.microsoft.com/VisualStudio/2011/storyboarding/control">
  <Id Name="System.Storyboarding.Common.Text" Revision="1" Stencil="System.Storyboarding.Common" StencilVersion="0.1"/>
</Control>
</file>

<file path=customXml/item2725.xml><?xml version="1.0" encoding="utf-8"?>
<Control xmlns="http://schemas.microsoft.com/VisualStudio/2011/storyboarding/control">
  <Id Name="2d0ec6f4-3d74-4898-a25c-e2cd29156f33" Revision="1" Stencil="System.MyShapes" StencilVersion="1.0"/>
</Control>
</file>

<file path=customXml/item2726.xml><?xml version="1.0" encoding="utf-8"?>
<Control xmlns="http://schemas.microsoft.com/VisualStudio/2011/storyboarding/control">
  <Id Name="System.Storyboarding.Common.Text" Revision="1" Stencil="System.Storyboarding.Common" StencilVersion="0.1"/>
</Control>
</file>

<file path=customXml/item2727.xml><?xml version="1.0" encoding="utf-8"?>
<Control xmlns="http://schemas.microsoft.com/VisualStudio/2011/storyboarding/control">
  <Id Name="System.Storyboarding.Common.Text" Revision="1" Stencil="System.Storyboarding.Common" StencilVersion="0.1"/>
</Control>
</file>

<file path=customXml/item2728.xml><?xml version="1.0" encoding="utf-8"?>
<Control xmlns="http://schemas.microsoft.com/VisualStudio/2011/storyboarding/control">
  <Id Name="System.Storyboarding.Common.Text" Revision="1" Stencil="System.Storyboarding.Common" StencilVersion="0.1"/>
</Control>
</file>

<file path=customXml/item2729.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5d1b3dce-16e1-4d33-a649-35b231ab4c99" Revision="1" Stencil="System.MyShapes" StencilVersion="1.0"/>
</Control>
</file>

<file path=customXml/item2730.xml><?xml version="1.0" encoding="utf-8"?>
<Control xmlns="http://schemas.microsoft.com/VisualStudio/2011/storyboarding/control">
  <Id Name="System.Storyboarding.Common.Text" Revision="1" Stencil="System.Storyboarding.Common" StencilVersion="0.1"/>
</Control>
</file>

<file path=customXml/item2731.xml><?xml version="1.0" encoding="utf-8"?>
<Control xmlns="http://schemas.microsoft.com/VisualStudio/2011/storyboarding/control">
  <Id Name="System.Storyboarding.Common.Text" Revision="1" Stencil="System.Storyboarding.Common" StencilVersion="0.1"/>
</Control>
</file>

<file path=customXml/item2732.xml><?xml version="1.0" encoding="utf-8"?>
<Control xmlns="http://schemas.microsoft.com/VisualStudio/2011/storyboarding/control">
  <Id Name="System.Storyboarding.Common.Text" Revision="1" Stencil="System.Storyboarding.Common" StencilVersion="0.1"/>
</Control>
</file>

<file path=customXml/item2733.xml><?xml version="1.0" encoding="utf-8"?>
<Control xmlns="http://schemas.microsoft.com/VisualStudio/2011/storyboarding/control">
  <Id Name="0eb6adba-f44f-478a-accc-2bc808ff9e71" Revision="1" Stencil="System.MyShapes" StencilVersion="1.0"/>
</Control>
</file>

<file path=customXml/item2734.xml><?xml version="1.0" encoding="utf-8"?>
<Control xmlns="http://schemas.microsoft.com/VisualStudio/2011/storyboarding/control">
  <Id Name="System.Storyboarding.Common.Text" Revision="1" Stencil="System.Storyboarding.Common" StencilVersion="0.1"/>
</Control>
</file>

<file path=customXml/item2735.xml><?xml version="1.0" encoding="utf-8"?>
<Control xmlns="http://schemas.microsoft.com/VisualStudio/2011/storyboarding/control">
  <Id Name="System.Storyboarding.Common.Text" Revision="1" Stencil="System.Storyboarding.Common" StencilVersion="0.1"/>
</Control>
</file>

<file path=customXml/item2736.xml><?xml version="1.0" encoding="utf-8"?>
<Control xmlns="http://schemas.microsoft.com/VisualStudio/2011/storyboarding/control">
  <Id Name="System.Storyboarding.Common.Text" Revision="1" Stencil="System.Storyboarding.Common" StencilVersion="0.1"/>
</Control>
</file>

<file path=customXml/item2737.xml><?xml version="1.0" encoding="utf-8"?>
<Control xmlns="http://schemas.microsoft.com/VisualStudio/2011/storyboarding/control">
  <Id Name="System.Storyboarding.Common.Text" Revision="1" Stencil="System.Storyboarding.Common" StencilVersion="0.1"/>
</Control>
</file>

<file path=customXml/item2738.xml><?xml version="1.0" encoding="utf-8"?>
<Control xmlns="http://schemas.microsoft.com/VisualStudio/2011/storyboarding/control">
  <Id Name="System.Storyboarding.Common.Text" Revision="1" Stencil="System.Storyboarding.Common" StencilVersion="0.1"/>
</Control>
</file>

<file path=customXml/item2739.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40.xml><?xml version="1.0" encoding="utf-8"?>
<Control xmlns="http://schemas.microsoft.com/VisualStudio/2011/storyboarding/control">
  <Id Name="System.Storyboarding.Common.Text" Revision="1" Stencil="System.Storyboarding.Common" StencilVersion="0.1"/>
</Control>
</file>

<file path=customXml/item2741.xml><?xml version="1.0" encoding="utf-8"?>
<Control xmlns="http://schemas.microsoft.com/VisualStudio/2011/storyboarding/control">
  <Id Name="System.Storyboarding.Common.Text" Revision="1" Stencil="System.Storyboarding.Common" StencilVersion="0.1"/>
</Control>
</file>

<file path=customXml/item2742.xml><?xml version="1.0" encoding="utf-8"?>
<Control xmlns="http://schemas.microsoft.com/VisualStudio/2011/storyboarding/control">
  <Id Name="68a6efa7-0759-454d-829d-0dcf3dd35ea4" Revision="1" Stencil="System.MyShapes" StencilVersion="1.0"/>
</Control>
</file>

<file path=customXml/item2743.xml><?xml version="1.0" encoding="utf-8"?>
<Control xmlns="http://schemas.microsoft.com/VisualStudio/2011/storyboarding/control">
  <Id Name="System.Storyboarding.Common.Text" Revision="1" Stencil="System.Storyboarding.Common" StencilVersion="0.1"/>
</Control>
</file>

<file path=customXml/item2744.xml><?xml version="1.0" encoding="utf-8"?>
<Control xmlns="http://schemas.microsoft.com/VisualStudio/2011/storyboarding/control">
  <Id Name="f942614c-ea29-48b0-a0bf-39a188daa13c" Revision="1" Stencil="System.MyShapes" StencilVersion="1.0"/>
</Control>
</file>

<file path=customXml/item2745.xml><?xml version="1.0" encoding="utf-8"?>
<Control xmlns="http://schemas.microsoft.com/VisualStudio/2011/storyboarding/control">
  <Id Name="System.Storyboarding.Common.Text" Revision="1" Stencil="System.Storyboarding.Common" StencilVersion="0.1"/>
</Control>
</file>

<file path=customXml/item2746.xml><?xml version="1.0" encoding="utf-8"?>
<Control xmlns="http://schemas.microsoft.com/VisualStudio/2011/storyboarding/control">
  <Id Name="System.Storyboarding.Common.Text" Revision="1" Stencil="System.Storyboarding.Common" StencilVersion="0.1"/>
</Control>
</file>

<file path=customXml/item2747.xml><?xml version="1.0" encoding="utf-8"?>
<Control xmlns="http://schemas.microsoft.com/VisualStudio/2011/storyboarding/control">
  <Id Name="2d0ec6f4-3d74-4898-a25c-e2cd29156f33" Revision="1" Stencil="System.MyShapes" StencilVersion="1.0"/>
</Control>
</file>

<file path=customXml/item2748.xml><?xml version="1.0" encoding="utf-8"?>
<Control xmlns="http://schemas.microsoft.com/VisualStudio/2011/storyboarding/control">
  <Id Name="System.Storyboarding.Common.Text" Revision="1" Stencil="System.Storyboarding.Common" StencilVersion="0.1"/>
</Control>
</file>

<file path=customXml/item2749.xml><?xml version="1.0" encoding="utf-8"?>
<Control xmlns="http://schemas.microsoft.com/VisualStudio/2011/storyboarding/control">
  <Id Name="0eb6adba-f44f-478a-accc-2bc808ff9e71" Revision="1" Stencil="System.MyShapes" StencilVersion="1.0"/>
</Control>
</file>

<file path=customXml/item275.xml><?xml version="1.0" encoding="utf-8"?>
<Control xmlns="http://schemas.microsoft.com/VisualStudio/2011/storyboarding/control">
  <Id Name="System.Storyboarding.Common.Text" Revision="1" Stencil="System.Storyboarding.Common" StencilVersion="0.1"/>
</Control>
</file>

<file path=customXml/item2750.xml><?xml version="1.0" encoding="utf-8"?>
<Control xmlns="http://schemas.microsoft.com/VisualStudio/2011/storyboarding/control">
  <Id Name="System.Storyboarding.Common.Text" Revision="1" Stencil="System.Storyboarding.Common" StencilVersion="0.1"/>
</Control>
</file>

<file path=customXml/item2751.xml><?xml version="1.0" encoding="utf-8"?>
<Control xmlns="http://schemas.microsoft.com/VisualStudio/2011/storyboarding/control">
  <Id Name="System.Storyboarding.Common.Text" Revision="1" Stencil="System.Storyboarding.Common" StencilVersion="0.1"/>
</Control>
</file>

<file path=customXml/item2752.xml><?xml version="1.0" encoding="utf-8"?>
<Control xmlns="http://schemas.microsoft.com/VisualStudio/2011/storyboarding/control">
  <Id Name="3ee1eca6-89c0-43ce-ba58-ed47ec4ec8bf" Revision="1" Stencil="System.MyShapes" StencilVersion="1.0"/>
</Control>
</file>

<file path=customXml/item2753.xml><?xml version="1.0" encoding="utf-8"?>
<Control xmlns="http://schemas.microsoft.com/VisualStudio/2011/storyboarding/control">
  <Id Name="68a6efa7-0759-454d-829d-0dcf3dd35ea4" Revision="1" Stencil="System.MyShapes" StencilVersion="1.0"/>
</Control>
</file>

<file path=customXml/item2754.xml><?xml version="1.0" encoding="utf-8"?>
<Control xmlns="http://schemas.microsoft.com/VisualStudio/2011/storyboarding/control">
  <Id Name="System.Storyboarding.Common.Text" Revision="1" Stencil="System.Storyboarding.Common" StencilVersion="0.1"/>
</Control>
</file>

<file path=customXml/item2755.xml><?xml version="1.0" encoding="utf-8"?>
<Control xmlns="http://schemas.microsoft.com/VisualStudio/2011/storyboarding/control">
  <Id Name="System.Storyboarding.Common.Text" Revision="1" Stencil="System.Storyboarding.Common" StencilVersion="0.1"/>
</Control>
</file>

<file path=customXml/item2756.xml><?xml version="1.0" encoding="utf-8"?>
<Control xmlns="http://schemas.microsoft.com/VisualStudio/2011/storyboarding/control">
  <Id Name="5d1b3dce-16e1-4d33-a649-35b231ab4c99" Revision="1" Stencil="System.MyShapes" StencilVersion="1.0"/>
</Control>
</file>

<file path=customXml/item2757.xml><?xml version="1.0" encoding="utf-8"?>
<Control xmlns="http://schemas.microsoft.com/VisualStudio/2011/storyboarding/control">
  <Id Name="System.Storyboarding.Common.Text" Revision="1" Stencil="System.Storyboarding.Common" StencilVersion="0.1"/>
</Control>
</file>

<file path=customXml/item2758.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0eb6adba-f44f-478a-accc-2bc808ff9e71" Revision="1" Stencil="System.MyShapes" StencilVersion="1.0"/>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f942614c-ea29-48b0-a0bf-39a188daa13c" Revision="1" Stencil="System.MyShapes" StencilVersion="1.0"/>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68a6efa7-0759-454d-829d-0dcf3dd35ea4" Revision="1" Stencil="System.MyShapes" StencilVersion="1.0"/>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68a6efa7-0759-454d-829d-0dcf3dd35ea4" Revision="1" Stencil="System.MyShapes" StencilVersion="1.0"/>
</Control>
</file>

<file path=customXml/item290.xml><?xml version="1.0" encoding="utf-8"?>
<Control xmlns="http://schemas.microsoft.com/VisualStudio/2011/storyboarding/control">
  <Id Name="0eb6adba-f44f-478a-accc-2bc808ff9e71"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5d1b3dce-16e1-4d33-a649-35b231ab4c99"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f942614c-ea29-48b0-a0bf-39a188daa13c" Revision="1" Stencil="System.MyShapes" StencilVersion="1.0"/>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68a6efa7-0759-454d-829d-0dcf3dd35ea4" Revision="1" Stencil="System.MyShapes" StencilVersion="1.0"/>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2d0ec6f4-3d74-4898-a25c-e2cd29156f33" Revision="1" Stencil="System.MyShapes" StencilVersion="1.0"/>
</Control>
</file>

<file path=customXml/item305.xml><?xml version="1.0" encoding="utf-8"?>
<Control xmlns="http://schemas.microsoft.com/VisualStudio/2011/storyboarding/control">
  <Id Name="126ea32c-c6f2-4e50-82f4-2b9687deaa14" Revision="1" Stencil="System.MyShapes" StencilVersion="1.0"/>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f942614c-ea29-48b0-a0bf-39a188daa13c" Revision="1" Stencil="System.MyShapes" StencilVersion="1.0"/>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f942614c-ea29-48b0-a0bf-39a188daa13c" Revision="1" Stencil="System.MyShapes" StencilVersion="1.0"/>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f942614c-ea29-48b0-a0bf-39a188daa13c" Revision="1" Stencil="System.MyShapes" StencilVersion="1.0"/>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5d1b3dce-16e1-4d33-a649-35b231ab4c99"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2d0ec6f4-3d74-4898-a25c-e2cd29156f33" Revision="1" Stencil="System.MyShapes" StencilVersion="1.0"/>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2d0ec6f4-3d74-4898-a25c-e2cd29156f33" Revision="1" Stencil="System.MyShapes" StencilVersion="1.0"/>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68a6efa7-0759-454d-829d-0dcf3dd35ea4"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68a6efa7-0759-454d-829d-0dcf3dd35ea4"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2d0ec6f4-3d74-4898-a25c-e2cd29156f33" Revision="1" Stencil="System.MyShapes" StencilVersion="1.0"/>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5d1b3dce-16e1-4d33-a649-35b231ab4c99" Revision="1" Stencil="System.MyShapes" StencilVersion="1.0"/>
</Control>
</file>

<file path=customXml/item350.xml><?xml version="1.0" encoding="utf-8"?>
<Control xmlns="http://schemas.microsoft.com/VisualStudio/2011/storyboarding/control">
  <Id Name="5d1b3dce-16e1-4d33-a649-35b231ab4c99" Revision="1" Stencil="System.MyShapes" StencilVersion="1.0"/>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68a6efa7-0759-454d-829d-0dcf3dd35ea4" Revision="1" Stencil="System.MyShapes" StencilVersion="1.0"/>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0eb6adba-f44f-478a-accc-2bc808ff9e71" Revision="1" Stencil="System.MyShapes" StencilVersion="1.0"/>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68a6efa7-0759-454d-829d-0dcf3dd35ea4" Revision="1" Stencil="System.MyShapes" StencilVersion="1.0"/>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0eb6adba-f44f-478a-accc-2bc808ff9e71" Revision="1" Stencil="System.MyShapes" StencilVersion="1.0"/>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2d0ec6f4-3d74-4898-a25c-e2cd29156f33" Revision="1" Stencil="System.MyShapes" StencilVersion="1.0"/>
</Control>
</file>

<file path=customXml/item384.xml><?xml version="1.0" encoding="utf-8"?>
<Control xmlns="http://schemas.microsoft.com/VisualStudio/2011/storyboarding/control">
  <Id Name="68a6efa7-0759-454d-829d-0dcf3dd35ea4" Revision="1" Stencil="System.MyShapes" StencilVersion="1.0"/>
</Control>
</file>

<file path=customXml/item385.xml><?xml version="1.0" encoding="utf-8"?>
<Control xmlns="http://schemas.microsoft.com/VisualStudio/2011/storyboarding/control">
  <Id Name="68a6efa7-0759-454d-829d-0dcf3dd35ea4" Revision="1" Stencil="System.MyShapes" StencilVersion="1.0"/>
</Control>
</file>

<file path=customXml/item386.xml><?xml version="1.0" encoding="utf-8"?>
<Control xmlns="http://schemas.microsoft.com/VisualStudio/2011/storyboarding/control">
  <Id Name="126ea32c-c6f2-4e50-82f4-2b9687deaa14" Revision="1" Stencil="System.MyShapes" StencilVersion="1.0"/>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68a6efa7-0759-454d-829d-0dcf3dd35ea4" Revision="1" Stencil="System.MyShapes" StencilVersion="1.0"/>
</Control>
</file>

<file path=customXml/item393.xml><?xml version="1.0" encoding="utf-8"?>
<Control xmlns="http://schemas.microsoft.com/VisualStudio/2011/storyboarding/control">
  <Id Name="2d0ec6f4-3d74-4898-a25c-e2cd29156f33" Revision="1" Stencil="System.MyShapes" StencilVersion="1.0"/>
</Control>
</file>

<file path=customXml/item394.xml><?xml version="1.0" encoding="utf-8"?>
<Control xmlns="http://schemas.microsoft.com/VisualStudio/2011/storyboarding/control">
  <Id Name="68a6efa7-0759-454d-829d-0dcf3dd35ea4" Revision="1" Stencil="System.MyShapes" StencilVersion="1.0"/>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5d1b3dce-16e1-4d33-a649-35b231ab4c99"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5d1b3dce-16e1-4d33-a649-35b231ab4c99"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2d0ec6f4-3d74-4898-a25c-e2cd29156f33"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2d0ec6f4-3d74-4898-a25c-e2cd29156f33" Revision="1" Stencil="System.MyShapes" StencilVersion="1.0"/>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f942614c-ea29-48b0-a0bf-39a188daa13c" Revision="1" Stencil="System.MyShapes" StencilVersion="1.0"/>
</Control>
</file>

<file path=customXml/item409.xml><?xml version="1.0" encoding="utf-8"?>
<Control xmlns="http://schemas.microsoft.com/VisualStudio/2011/storyboarding/control">
  <Id Name="68a6efa7-0759-454d-829d-0dcf3dd35ea4" Revision="1" Stencil="System.MyShapes" StencilVersion="1.0"/>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2d0ec6f4-3d74-4898-a25c-e2cd29156f33" Revision="1" Stencil="System.MyShapes" StencilVersion="1.0"/>
</Control>
</file>

<file path=customXml/item411.xml><?xml version="1.0" encoding="utf-8"?>
<Control xmlns="http://schemas.microsoft.com/VisualStudio/2011/storyboarding/control">
  <Id Name="2d0ec6f4-3d74-4898-a25c-e2cd29156f33"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f942614c-ea29-48b0-a0bf-39a188daa13c" Revision="1" Stencil="System.MyShapes" StencilVersion="1.0"/>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2d0ec6f4-3d74-4898-a25c-e2cd29156f33" Revision="1" Stencil="System.MyShapes" StencilVersion="1.0"/>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2d0ec6f4-3d74-4898-a25c-e2cd29156f33" Revision="1" Stencil="System.MyShapes" StencilVersion="1.0"/>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2d0ec6f4-3d74-4898-a25c-e2cd29156f33" Revision="1" Stencil="System.MyShapes" StencilVersion="1.0"/>
</Control>
</file>

<file path=customXml/item424.xml><?xml version="1.0" encoding="utf-8"?>
<Control xmlns="http://schemas.microsoft.com/VisualStudio/2011/storyboarding/control">
  <Id Name="2d0ec6f4-3d74-4898-a25c-e2cd29156f33" Revision="1" Stencil="System.MyShapes" StencilVersion="1.0"/>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f942614c-ea29-48b0-a0bf-39a188daa13c" Revision="1" Stencil="System.MyShapes" StencilVersion="1.0"/>
</Control>
</file>

<file path=customXml/item427.xml><?xml version="1.0" encoding="utf-8"?>
<Control xmlns="http://schemas.microsoft.com/VisualStudio/2011/storyboarding/control">
  <Id Name="f942614c-ea29-48b0-a0bf-39a188daa13c" Revision="1" Stencil="System.MyShapes" StencilVersion="1.0"/>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2d0ec6f4-3d74-4898-a25c-e2cd29156f33"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26215876-6989-4482-a047-662b9a79ecf7" Revision="1" Stencil="System.MyShapes" StencilVersion="1.0"/>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68a6efa7-0759-454d-829d-0dcf3dd35ea4" Revision="1" Stencil="System.MyShapes" StencilVersion="1.0"/>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2d0ec6f4-3d74-4898-a25c-e2cd29156f33" Revision="1" Stencil="System.MyShapes" StencilVersion="1.0"/>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2d0ec6f4-3d74-4898-a25c-e2cd29156f33" Revision="1" Stencil="System.MyShapes" StencilVersion="1.0"/>
</Control>
</file>

<file path=customXml/item443.xml><?xml version="1.0" encoding="utf-8"?>
<Control xmlns="http://schemas.microsoft.com/VisualStudio/2011/storyboarding/control">
  <Id Name="2d0ec6f4-3d74-4898-a25c-e2cd29156f33"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f942614c-ea29-48b0-a0bf-39a188daa13c" Revision="1" Stencil="System.MyShapes" StencilVersion="1.0"/>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f942614c-ea29-48b0-a0bf-39a188daa13c"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f942614c-ea29-48b0-a0bf-39a188daa13c"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126ea32c-c6f2-4e50-82f4-2b9687deaa14" Revision="1" Stencil="System.MyShapes" StencilVersion="1.0"/>
</Control>
</file>

<file path=customXml/item461.xml><?xml version="1.0" encoding="utf-8"?>
<Control xmlns="http://schemas.microsoft.com/VisualStudio/2011/storyboarding/control">
  <Id Name="68a6efa7-0759-454d-829d-0dcf3dd35ea4" Revision="1" Stencil="System.MyShapes" StencilVersion="1.0"/>
</Control>
</file>

<file path=customXml/item462.xml><?xml version="1.0" encoding="utf-8"?>
<Control xmlns="http://schemas.microsoft.com/VisualStudio/2011/storyboarding/control">
  <Id Name="126ea32c-c6f2-4e50-82f4-2b9687deaa14"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68a6efa7-0759-454d-829d-0dcf3dd35ea4" Revision="1" Stencil="System.MyShapes" StencilVersion="1.0"/>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126ea32c-c6f2-4e50-82f4-2b9687deaa14" Revision="1" Stencil="System.MyShapes" StencilVersion="1.0"/>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5d1b3dce-16e1-4d33-a649-35b231ab4c99" Revision="1" Stencil="System.MyShapes" StencilVersion="1.0"/>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0eb6adba-f44f-478a-accc-2bc808ff9e71" Revision="1" Stencil="System.MyShapes" StencilVersion="1.0"/>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f942614c-ea29-48b0-a0bf-39a188daa13c" Revision="1" Stencil="System.MyShapes" StencilVersion="1.0"/>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5d1b3dce-16e1-4d33-a649-35b231ab4c99"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f942614c-ea29-48b0-a0bf-39a188daa13c" Revision="1" Stencil="System.MyShapes" StencilVersion="1.0"/>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2d0ec6f4-3d74-4898-a25c-e2cd29156f33" Revision="1" Stencil="System.MyShapes" StencilVersion="1.0"/>
</Control>
</file>

<file path=customXml/item492.xml><?xml version="1.0" encoding="utf-8"?>
<Control xmlns="http://schemas.microsoft.com/VisualStudio/2011/storyboarding/control">
  <Id Name="2d0ec6f4-3d74-4898-a25c-e2cd29156f33" Revision="1" Stencil="System.MyShapes" StencilVersion="1.0"/>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2d0ec6f4-3d74-4898-a25c-e2cd29156f33" Revision="1" Stencil="System.MyShapes" StencilVersion="1.0"/>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f942614c-ea29-48b0-a0bf-39a188daa13c" Revision="1" Stencil="System.MyShapes" StencilVersion="1.0"/>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2d0ec6f4-3d74-4898-a25c-e2cd29156f33" Revision="1" Stencil="System.MyShapes" StencilVersion="1.0"/>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126ea32c-c6f2-4e50-82f4-2b9687deaa14" Revision="1" Stencil="System.MyShapes" StencilVersion="1.0"/>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f942614c-ea29-48b0-a0bf-39a188daa13c" Revision="1" Stencil="System.MyShapes" StencilVersion="1.0"/>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2d0ec6f4-3d74-4898-a25c-e2cd29156f33" Revision="1" Stencil="System.MyShapes" StencilVersion="1.0"/>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0eb6adba-f44f-478a-accc-2bc808ff9e71" Revision="1" Stencil="System.MyShapes" StencilVersion="1.0"/>
</Control>
</file>

<file path=customXml/item520.xml><?xml version="1.0" encoding="utf-8"?>
<Control xmlns="http://schemas.microsoft.com/VisualStudio/2011/storyboarding/control">
  <Id Name="0eb6adba-f44f-478a-accc-2bc808ff9e71" Revision="1" Stencil="System.MyShapes" StencilVersion="1.0"/>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f942614c-ea29-48b0-a0bf-39a188daa13c"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f942614c-ea29-48b0-a0bf-39a188daa13c" Revision="1" Stencil="System.MyShapes" StencilVersion="1.0"/>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2d0ec6f4-3d74-4898-a25c-e2cd29156f33" Revision="1" Stencil="System.MyShapes" StencilVersion="1.0"/>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f942614c-ea29-48b0-a0bf-39a188daa13c" Revision="1" Stencil="System.MyShapes" StencilVersion="1.0"/>
</Control>
</file>

<file path=customXml/item531.xml><?xml version="1.0" encoding="utf-8"?>
<Control xmlns="http://schemas.microsoft.com/VisualStudio/2011/storyboarding/control">
  <Id Name="0eb6adba-f44f-478a-accc-2bc808ff9e71" Revision="1" Stencil="System.MyShapes" StencilVersion="1.0"/>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68a6efa7-0759-454d-829d-0dcf3dd35ea4" Revision="1" Stencil="System.MyShapes" StencilVersion="1.0"/>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2d0ec6f4-3d74-4898-a25c-e2cd29156f33" Revision="1" Stencil="System.MyShapes" StencilVersion="1.0"/>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68a6efa7-0759-454d-829d-0dcf3dd35ea4" Revision="1" Stencil="System.MyShapes" StencilVersion="1.0"/>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2d0ec6f4-3d74-4898-a25c-e2cd29156f33" Revision="1" Stencil="System.MyShapes" StencilVersion="1.0"/>
</Control>
</file>

<file path=customXml/item547.xml><?xml version="1.0" encoding="utf-8"?>
<Control xmlns="http://schemas.microsoft.com/VisualStudio/2011/storyboarding/control">
  <Id Name="f942614c-ea29-48b0-a0bf-39a188daa13c" Revision="1" Stencil="System.MyShapes" StencilVersion="1.0"/>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f942614c-ea29-48b0-a0bf-39a188daa13c" Revision="1" Stencil="System.MyShapes" StencilVersion="1.0"/>
</Control>
</file>

<file path=customXml/item552.xml><?xml version="1.0" encoding="utf-8"?>
<Control xmlns="http://schemas.microsoft.com/VisualStudio/2011/storyboarding/control">
  <Id Name="5d1b3dce-16e1-4d33-a649-35b231ab4c99"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f942614c-ea29-48b0-a0bf-39a188daa13c" Revision="1" Stencil="System.MyShapes" StencilVersion="1.0"/>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f942614c-ea29-48b0-a0bf-39a188daa13c" Revision="1" Stencil="System.MyShapes" StencilVersion="1.0"/>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5d1b3dce-16e1-4d33-a649-35b231ab4c99" Revision="1" Stencil="System.MyShapes" StencilVersion="1.0"/>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68a6efa7-0759-454d-829d-0dcf3dd35ea4" Revision="1" Stencil="System.MyShapes" StencilVersion="1.0"/>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2d0ec6f4-3d74-4898-a25c-e2cd29156f33" Revision="1" Stencil="System.MyShapes" StencilVersion="1.0"/>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68a6efa7-0759-454d-829d-0dcf3dd35ea4" Revision="1" Stencil="System.MyShapes" StencilVersion="1.0"/>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68a6efa7-0759-454d-829d-0dcf3dd35ea4"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f942614c-ea29-48b0-a0bf-39a188daa13c" Revision="1" Stencil="System.MyShapes" StencilVersion="1.0"/>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2d0ec6f4-3d74-4898-a25c-e2cd29156f33"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2d0ec6f4-3d74-4898-a25c-e2cd29156f33" Revision="1" Stencil="System.MyShapes" StencilVersion="1.0"/>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2d0ec6f4-3d74-4898-a25c-e2cd29156f33" Revision="1" Stencil="System.MyShapes" StencilVersion="1.0"/>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68a6efa7-0759-454d-829d-0dcf3dd35ea4"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126ea32c-c6f2-4e50-82f4-2b9687deaa14" Revision="1" Stencil="System.MyShapes" StencilVersion="1.0"/>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2d0ec6f4-3d74-4898-a25c-e2cd29156f33" Revision="1" Stencil="System.MyShapes" StencilVersion="1.0"/>
</Control>
</file>

<file path=customXml/item611.xml><?xml version="1.0" encoding="utf-8"?>
<Control xmlns="http://schemas.microsoft.com/VisualStudio/2011/storyboarding/control">
  <Id Name="2d0ec6f4-3d74-4898-a25c-e2cd29156f33" Revision="1" Stencil="System.MyShapes" StencilVersion="1.0"/>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2d0ec6f4-3d74-4898-a25c-e2cd29156f33" Revision="1" Stencil="System.MyShapes" StencilVersion="1.0"/>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68a6efa7-0759-454d-829d-0dcf3dd35ea4" Revision="1" Stencil="System.MyShapes" StencilVersion="1.0"/>
</Control>
</file>

<file path=customXml/item622.xml><?xml version="1.0" encoding="utf-8"?>
<Control xmlns="http://schemas.microsoft.com/VisualStudio/2011/storyboarding/control">
  <Id Name="68a6efa7-0759-454d-829d-0dcf3dd35ea4" Revision="1" Stencil="System.MyShapes" StencilVersion="1.0"/>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f942614c-ea29-48b0-a0bf-39a188daa13c" Revision="1" Stencil="System.MyShapes" StencilVersion="1.0"/>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f942614c-ea29-48b0-a0bf-39a188daa13c" Revision="1" Stencil="System.MyShapes" StencilVersion="1.0"/>
</Control>
</file>

<file path=customXml/item630.xml><?xml version="1.0" encoding="utf-8"?>
<Control xmlns="http://schemas.microsoft.com/VisualStudio/2011/storyboarding/control">
  <Id Name="0eb6adba-f44f-478a-accc-2bc808ff9e71" Revision="1" Stencil="System.MyShapes" StencilVersion="1.0"/>
</Control>
</file>

<file path=customXml/item631.xml><?xml version="1.0" encoding="utf-8"?>
<Control xmlns="http://schemas.microsoft.com/VisualStudio/2011/storyboarding/control">
  <Id Name="f942614c-ea29-48b0-a0bf-39a188daa13c" Revision="1" Stencil="System.MyShapes" StencilVersion="1.0"/>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f942614c-ea29-48b0-a0bf-39a188daa13c" Revision="1" Stencil="System.MyShapes" StencilVersion="1.0"/>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f942614c-ea29-48b0-a0bf-39a188daa13c" Revision="1" Stencil="System.MyShapes" StencilVersion="1.0"/>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2d0ec6f4-3d74-4898-a25c-e2cd29156f33" Revision="1" Stencil="System.MyShapes" StencilVersion="1.0"/>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2d0ec6f4-3d74-4898-a25c-e2cd29156f33" Revision="1" Stencil="System.MyShapes" StencilVersion="1.0"/>
</Control>
</file>

<file path=customXml/item652.xml><?xml version="1.0" encoding="utf-8"?>
<Control xmlns="http://schemas.microsoft.com/VisualStudio/2011/storyboarding/control">
  <Id Name="2d0ec6f4-3d74-4898-a25c-e2cd29156f33" Revision="1" Stencil="System.MyShapes" StencilVersion="1.0"/>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f942614c-ea29-48b0-a0bf-39a188daa13c" Revision="1" Stencil="System.MyShapes" StencilVersion="1.0"/>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2d0ec6f4-3d74-4898-a25c-e2cd29156f33" Revision="1" Stencil="System.MyShapes" StencilVersion="1.0"/>
</Control>
</file>

<file path=customXml/item663.xml><?xml version="1.0" encoding="utf-8"?>
<Control xmlns="http://schemas.microsoft.com/VisualStudio/2011/storyboarding/control">
  <Id Name="f942614c-ea29-48b0-a0bf-39a188daa13c" Revision="1" Stencil="System.MyShapes" StencilVersion="1.0"/>
</Control>
</file>

<file path=customXml/item664.xml><?xml version="1.0" encoding="utf-8"?>
<Control xmlns="http://schemas.microsoft.com/VisualStudio/2011/storyboarding/control">
  <Id Name="f942614c-ea29-48b0-a0bf-39a188daa13c" Revision="1" Stencil="System.MyShapes" StencilVersion="1.0"/>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0eb6adba-f44f-478a-accc-2bc808ff9e71"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68a6efa7-0759-454d-829d-0dcf3dd35ea4" Revision="1" Stencil="System.MyShapes" StencilVersion="1.0"/>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5d1b3dce-16e1-4d33-a649-35b231ab4c99" Revision="1" Stencil="System.MyShapes" StencilVersion="1.0"/>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126ea32c-c6f2-4e50-82f4-2b9687deaa14" Revision="1" Stencil="System.MyShapes" StencilVersion="1.0"/>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f942614c-ea29-48b0-a0bf-39a188daa13c"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68a6efa7-0759-454d-829d-0dcf3dd35ea4"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5d1b3dce-16e1-4d33-a649-35b231ab4c99"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2d0ec6f4-3d74-4898-a25c-e2cd29156f33" Revision="1" Stencil="System.MyShapes" StencilVersion="1.0"/>
</Control>
</file>

<file path=customXml/item704.xml><?xml version="1.0" encoding="utf-8"?>
<Control xmlns="http://schemas.microsoft.com/VisualStudio/2011/storyboarding/control">
  <Id Name="2d0ec6f4-3d74-4898-a25c-e2cd29156f33" Revision="1" Stencil="System.MyShapes" StencilVersion="1.0"/>
</Control>
</file>

<file path=customXml/item705.xml><?xml version="1.0" encoding="utf-8"?>
<Control xmlns="http://schemas.microsoft.com/VisualStudio/2011/storyboarding/control">
  <Id Name="f942614c-ea29-48b0-a0bf-39a188daa13c" Revision="1" Stencil="System.MyShapes" StencilVersion="1.0"/>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f942614c-ea29-48b0-a0bf-39a188daa13c" Revision="1" Stencil="System.MyShapes" StencilVersion="1.0"/>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126ea32c-c6f2-4e50-82f4-2b9687deaa14" Revision="1" Stencil="System.MyShapes" StencilVersion="1.0"/>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f942614c-ea29-48b0-a0bf-39a188daa13c"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f942614c-ea29-48b0-a0bf-39a188daa13c" Revision="1" Stencil="System.MyShapes" StencilVersion="1.0"/>
</Control>
</file>

<file path=customXml/item723.xml><?xml version="1.0" encoding="utf-8"?>
<Control xmlns="http://schemas.microsoft.com/VisualStudio/2011/storyboarding/control">
  <Id Name="f942614c-ea29-48b0-a0bf-39a188daa13c" Revision="1" Stencil="System.MyShapes" StencilVersion="1.0"/>
</Control>
</file>

<file path=customXml/item724.xml><?xml version="1.0" encoding="utf-8"?>
<Control xmlns="http://schemas.microsoft.com/VisualStudio/2011/storyboarding/control">
  <Id Name="2d0ec6f4-3d74-4898-a25c-e2cd29156f33" Revision="1" Stencil="System.MyShapes" StencilVersion="1.0"/>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2d0ec6f4-3d74-4898-a25c-e2cd29156f33" Revision="1" Stencil="System.MyShapes" StencilVersion="1.0"/>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f942614c-ea29-48b0-a0bf-39a188daa13c" Revision="1" Stencil="System.MyShapes" StencilVersion="1.0"/>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f942614c-ea29-48b0-a0bf-39a188daa13c" Revision="1" Stencil="System.MyShapes" StencilVersion="1.0"/>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68a6efa7-0759-454d-829d-0dcf3dd35ea4"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2d0ec6f4-3d74-4898-a25c-e2cd29156f33"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126ea32c-c6f2-4e50-82f4-2b9687deaa14" Revision="1" Stencil="System.MyShapes" StencilVersion="1.0"/>
</Control>
</file>

<file path=customXml/item755.xml><?xml version="1.0" encoding="utf-8"?>
<Control xmlns="http://schemas.microsoft.com/VisualStudio/2011/storyboarding/control">
  <Id Name="68a6efa7-0759-454d-829d-0dcf3dd35ea4"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f942614c-ea29-48b0-a0bf-39a188daa13c"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68a6efa7-0759-454d-829d-0dcf3dd35ea4"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RadioButtonSelected"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26215876-6989-4482-a047-662b9a79ecf7"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68a6efa7-0759-454d-829d-0dcf3dd35ea4" Revision="1" Stencil="System.MyShapes" StencilVersion="1.0"/>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2d0ec6f4-3d74-4898-a25c-e2cd29156f33" Revision="1" Stencil="System.MyShapes" StencilVersion="1.0"/>
</Control>
</file>

<file path=customXml/item77.xml><?xml version="1.0" encoding="utf-8"?>
<Control xmlns="http://schemas.microsoft.com/VisualStudio/2011/storyboarding/control">
  <Id Name="f942614c-ea29-48b0-a0bf-39a188daa13c" Revision="1" Stencil="System.MyShapes" StencilVersion="1.0"/>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0eb6adba-f44f-478a-accc-2bc808ff9e71" Revision="1" Stencil="System.MyShapes" StencilVersion="1.0"/>
</Control>
</file>

<file path=customXml/item773.xml><?xml version="1.0" encoding="utf-8"?>
<Control xmlns="http://schemas.microsoft.com/VisualStudio/2011/storyboarding/control">
  <Id Name="2d0ec6f4-3d74-4898-a25c-e2cd29156f33" Revision="1" Stencil="System.MyShapes" StencilVersion="1.0"/>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f942614c-ea29-48b0-a0bf-39a188daa13c" Revision="1" Stencil="System.MyShapes" StencilVersion="1.0"/>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2d0ec6f4-3d74-4898-a25c-e2cd29156f33" Revision="1" Stencil="System.MyShapes" StencilVersion="1.0"/>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f942614c-ea29-48b0-a0bf-39a188daa13c" Revision="1" Stencil="System.MyShapes" StencilVersion="1.0"/>
</Control>
</file>

<file path=customXml/item784.xml><?xml version="1.0" encoding="utf-8"?>
<Control xmlns="http://schemas.microsoft.com/VisualStudio/2011/storyboarding/control">
  <Id Name="68a6efa7-0759-454d-829d-0dcf3dd35ea4" Revision="1" Stencil="System.MyShapes" StencilVersion="1.0"/>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68a6efa7-0759-454d-829d-0dcf3dd35ea4" Revision="1" Stencil="System.MyShapes" StencilVersion="1.0"/>
</Control>
</file>

<file path=customXml/item790.xml><?xml version="1.0" encoding="utf-8"?>
<Control xmlns="http://schemas.microsoft.com/VisualStudio/2011/storyboarding/control">
  <Id Name="f942614c-ea29-48b0-a0bf-39a188daa13c" Revision="1" Stencil="System.MyShapes" StencilVersion="1.0"/>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2d0ec6f4-3d74-4898-a25c-e2cd29156f33" Revision="1" Stencil="System.MyShapes" StencilVersion="1.0"/>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f942614c-ea29-48b0-a0bf-39a188daa13c" Revision="1" Stencil="System.MyShapes" StencilVersion="1.0"/>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68a6efa7-0759-454d-829d-0dcf3dd35ea4" Revision="1" Stencil="System.MyShapes" StencilVersion="1.0"/>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2d0ec6f4-3d74-4898-a25c-e2cd29156f33"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126ea32c-c6f2-4e50-82f4-2b9687deaa14" Revision="1" Stencil="System.MyShapes" StencilVersion="1.0"/>
</Control>
</file>

<file path=customXml/item813.xml><?xml version="1.0" encoding="utf-8"?>
<Control xmlns="http://schemas.microsoft.com/VisualStudio/2011/storyboarding/control">
  <Id Name="2d0ec6f4-3d74-4898-a25c-e2cd29156f33" Revision="1" Stencil="System.MyShapes" StencilVersion="1.0"/>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2d0ec6f4-3d74-4898-a25c-e2cd29156f33" Revision="1" Stencil="System.MyShapes" StencilVersion="1.0"/>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f942614c-ea29-48b0-a0bf-39a188daa13c" Revision="1" Stencil="System.MyShapes" StencilVersion="1.0"/>
</Control>
</file>

<file path=customXml/item821.xml><?xml version="1.0" encoding="utf-8"?>
<Control xmlns="http://schemas.microsoft.com/VisualStudio/2011/storyboarding/control">
  <Id Name="68a6efa7-0759-454d-829d-0dcf3dd35ea4" Revision="1" Stencil="System.MyShapes" StencilVersion="1.0"/>
</Control>
</file>

<file path=customXml/item822.xml><?xml version="1.0" encoding="utf-8"?>
<Control xmlns="http://schemas.microsoft.com/VisualStudio/2011/storyboarding/control">
  <Id Name="f942614c-ea29-48b0-a0bf-39a188daa13c" Revision="1" Stencil="System.MyShapes" StencilVersion="1.0"/>
</Control>
</file>

<file path=customXml/item823.xml><?xml version="1.0" encoding="utf-8"?>
<Control xmlns="http://schemas.microsoft.com/VisualStudio/2011/storyboarding/control">
  <Id Name="68a6efa7-0759-454d-829d-0dcf3dd35ea4" Revision="1" Stencil="System.MyShapes" StencilVersion="1.0"/>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5d1b3dce-16e1-4d33-a649-35b231ab4c99"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f942614c-ea29-48b0-a0bf-39a188daa13c" Revision="1" Stencil="System.MyShapes" StencilVersion="1.0"/>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f942614c-ea29-48b0-a0bf-39a188daa13c" Revision="1" Stencil="System.MyShapes" StencilVersion="1.0"/>
</Control>
</file>

<file path=customXml/item835.xml><?xml version="1.0" encoding="utf-8"?>
<Control xmlns="http://schemas.microsoft.com/VisualStudio/2011/storyboarding/control">
  <Id Name="2d0ec6f4-3d74-4898-a25c-e2cd29156f33" Revision="1" Stencil="System.MyShapes" StencilVersion="1.0"/>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126ea32c-c6f2-4e50-82f4-2b9687deaa14"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f942614c-ea29-48b0-a0bf-39a188daa13c" Revision="1" Stencil="System.MyShapes" StencilVersion="1.0"/>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68a6efa7-0759-454d-829d-0dcf3dd35ea4" Revision="1" Stencil="System.MyShapes" StencilVersion="1.0"/>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f942614c-ea29-48b0-a0bf-39a188daa13c" Revision="1" Stencil="System.MyShapes" StencilVersion="1.0"/>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f942614c-ea29-48b0-a0bf-39a188daa13c" Revision="1" Stencil="System.MyShapes" StencilVersion="1.0"/>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f942614c-ea29-48b0-a0bf-39a188daa13c" Revision="1" Stencil="System.MyShapes" StencilVersion="1.0"/>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f942614c-ea29-48b0-a0bf-39a188daa13c" Revision="1" Stencil="System.MyShapes" StencilVersion="1.0"/>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2d0ec6f4-3d74-4898-a25c-e2cd29156f33" Revision="1" Stencil="System.MyShapes" StencilVersion="1.0"/>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2d0ec6f4-3d74-4898-a25c-e2cd29156f33" Revision="1" Stencil="System.MyShapes" StencilVersion="1.0"/>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68a6efa7-0759-454d-829d-0dcf3dd35ea4" Revision="1" Stencil="System.MyShapes" StencilVersion="1.0"/>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2d0ec6f4-3d74-4898-a25c-e2cd29156f33" Revision="1" Stencil="System.MyShapes" StencilVersion="1.0"/>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126ea32c-c6f2-4e50-82f4-2b9687deaa14"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2d0ec6f4-3d74-4898-a25c-e2cd29156f33" Revision="1" Stencil="System.MyShapes" StencilVersion="1.0"/>
</Control>
</file>

<file path=customXml/item90.xml><?xml version="1.0" encoding="utf-8"?>
<Control xmlns="http://schemas.microsoft.com/VisualStudio/2011/storyboarding/control">
  <Id Name="f942614c-ea29-48b0-a0bf-39a188daa13c" Revision="1" Stencil="System.MyShapes" StencilVersion="1.0"/>
</Control>
</file>

<file path=customXml/item900.xml><?xml version="1.0" encoding="utf-8"?>
<Control xmlns="http://schemas.microsoft.com/VisualStudio/2011/storyboarding/control">
  <Id Name="f942614c-ea29-48b0-a0bf-39a188daa13c" Revision="1" Stencil="System.MyShapes" StencilVersion="1.0"/>
</Control>
</file>

<file path=customXml/item901.xml><?xml version="1.0" encoding="utf-8"?>
<Control xmlns="http://schemas.microsoft.com/VisualStudio/2011/storyboarding/control">
  <Id Name="f942614c-ea29-48b0-a0bf-39a188daa13c" Revision="1" Stencil="System.MyShapes" StencilVersion="1.0"/>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0eb6adba-f44f-478a-accc-2bc808ff9e71" Revision="1" Stencil="System.MyShapes" StencilVersion="1.0"/>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126ea32c-c6f2-4e50-82f4-2b9687deaa14" Revision="1" Stencil="System.MyShapes" StencilVersion="1.0"/>
</Control>
</file>

<file path=customXml/item924.xml><?xml version="1.0" encoding="utf-8"?>
<Control xmlns="http://schemas.microsoft.com/VisualStudio/2011/storyboarding/control">
  <Id Name="126ea32c-c6f2-4e50-82f4-2b9687deaa14" Revision="1" Stencil="System.MyShapes" StencilVersion="1.0"/>
</Control>
</file>

<file path=customXml/item925.xml><?xml version="1.0" encoding="utf-8"?>
<Control xmlns="http://schemas.microsoft.com/VisualStudio/2011/storyboarding/control">
  <Id Name="2d0ec6f4-3d74-4898-a25c-e2cd29156f33"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f942614c-ea29-48b0-a0bf-39a188daa13c"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2d0ec6f4-3d74-4898-a25c-e2cd29156f33" Revision="1" Stencil="System.MyShapes" StencilVersion="1.0"/>
</Control>
</file>

<file path=customXml/item932.xml><?xml version="1.0" encoding="utf-8"?>
<Control xmlns="http://schemas.microsoft.com/VisualStudio/2011/storyboarding/control">
  <Id Name="68a6efa7-0759-454d-829d-0dcf3dd35ea4" Revision="1" Stencil="System.MyShapes" StencilVersion="1.0"/>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126ea32c-c6f2-4e50-82f4-2b9687deaa14" Revision="1" Stencil="System.MyShapes" StencilVersion="1.0"/>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2d0ec6f4-3d74-4898-a25c-e2cd29156f33" Revision="1" Stencil="System.MyShapes" StencilVersion="1.0"/>
</Control>
</file>

<file path=customXml/item942.xml><?xml version="1.0" encoding="utf-8"?>
<Control xmlns="http://schemas.microsoft.com/VisualStudio/2011/storyboarding/control">
  <Id Name="f942614c-ea29-48b0-a0bf-39a188daa13c" Revision="1" Stencil="System.MyShapes" StencilVersion="1.0"/>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0eb6adba-f44f-478a-accc-2bc808ff9e71" Revision="1" Stencil="System.MyShapes" StencilVersion="1.0"/>
</Control>
</file>

<file path=customXml/item946.xml><?xml version="1.0" encoding="utf-8"?>
<Control xmlns="http://schemas.microsoft.com/VisualStudio/2011/storyboarding/control">
  <Id Name="2d0ec6f4-3d74-4898-a25c-e2cd29156f33" Revision="1" Stencil="System.MyShapes" StencilVersion="1.0"/>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f942614c-ea29-48b0-a0bf-39a188daa13c" Revision="1" Stencil="System.MyShapes" StencilVersion="1.0"/>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2d0ec6f4-3d74-4898-a25c-e2cd29156f33" Revision="1" Stencil="System.MyShapes" StencilVersion="1.0"/>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f942614c-ea29-48b0-a0bf-39a188daa13c" Revision="1" Stencil="System.MyShapes" StencilVersion="1.0"/>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2d0ec6f4-3d74-4898-a25c-e2cd29156f33" Revision="1" Stencil="System.MyShapes" StencilVersion="1.0"/>
</Control>
</file>

<file path=customXml/item972.xml><?xml version="1.0" encoding="utf-8"?>
<Control xmlns="http://schemas.microsoft.com/VisualStudio/2011/storyboarding/control">
  <Id Name="126ea32c-c6f2-4e50-82f4-2b9687deaa14" Revision="1" Stencil="System.MyShapes" StencilVersion="1.0"/>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f942614c-ea29-48b0-a0bf-39a188daa13c" Revision="1" Stencil="System.MyShapes" StencilVersion="1.0"/>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f942614c-ea29-48b0-a0bf-39a188daa13c"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0eb6adba-f44f-478a-accc-2bc808ff9e71" Revision="1" Stencil="System.MyShapes" StencilVersion="1.0"/>
</Control>
</file>

<file path=customXml/item988.xml><?xml version="1.0" encoding="utf-8"?>
<Control xmlns="http://schemas.microsoft.com/VisualStudio/2011/storyboarding/control">
  <Id Name="2d0ec6f4-3d74-4898-a25c-e2cd29156f33" Revision="1" Stencil="System.MyShapes" StencilVersion="1.0"/>
</Control>
</file>

<file path=customXml/item989.xml><?xml version="1.0" encoding="utf-8"?>
<Control xmlns="http://schemas.microsoft.com/VisualStudio/2011/storyboarding/control">
  <Id Name="2d0ec6f4-3d74-4898-a25c-e2cd29156f33" Revision="1" Stencil="System.MyShapes" StencilVersion="1.0"/>
</Control>
</file>

<file path=customXml/item99.xml><?xml version="1.0" encoding="utf-8"?>
<Control xmlns="http://schemas.microsoft.com/VisualStudio/2011/storyboarding/control">
  <Id Name="2d0ec6f4-3d74-4898-a25c-e2cd29156f33" Revision="1" Stencil="System.MyShapes" StencilVersion="1.0"/>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68a6efa7-0759-454d-829d-0dcf3dd35ea4" Revision="1" Stencil="System.MyShapes" StencilVersion="1.0"/>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62C81173-41F7-4E05-8B1A-DDED7B8A7E41}">
  <ds:schemaRefs>
    <ds:schemaRef ds:uri="http://schemas.microsoft.com/VisualStudio/2011/storyboarding/control"/>
  </ds:schemaRefs>
</ds:datastoreItem>
</file>

<file path=customXml/itemProps10.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00.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000.xml><?xml version="1.0" encoding="utf-8"?>
<ds:datastoreItem xmlns:ds="http://schemas.openxmlformats.org/officeDocument/2006/customXml" ds:itemID="{1E95E9B1-BD6B-4838-B709-1C7B6DA18016}">
  <ds:schemaRefs>
    <ds:schemaRef ds:uri="http://schemas.microsoft.com/VisualStudio/2011/storyboarding/control"/>
  </ds:schemaRefs>
</ds:datastoreItem>
</file>

<file path=customXml/itemProps1001.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1002.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003.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004.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005.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006.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1007.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008.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009.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01.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010.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011.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012.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1013.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014.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015.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016.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1017.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018.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019.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02.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020.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021.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022.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1023.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024.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025.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026.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027.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1028.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029.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03.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030.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031.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032.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1033.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034.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035.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1036.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1037.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038.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039.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104.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1040.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1041.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042.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043.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044.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1045.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046.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047.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048.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049.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05.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1050.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1051.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105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053.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1054.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055.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056.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057.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1058.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1059.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106.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060.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1061.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062.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063.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064.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065.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066.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067.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068.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069.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07.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070.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1071.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072.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1073.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1074.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075.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076.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077.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078.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079.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08.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1080.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1081.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082.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083.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084.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085.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086.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087.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1088.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1089.xml><?xml version="1.0" encoding="utf-8"?>
<ds:datastoreItem xmlns:ds="http://schemas.openxmlformats.org/officeDocument/2006/customXml" ds:itemID="{DF3D45A1-5EA3-46AC-9352-1A6E6218510A}">
  <ds:schemaRefs>
    <ds:schemaRef ds:uri="http://schemas.microsoft.com/VisualStudio/2011/storyboarding/control"/>
  </ds:schemaRefs>
</ds:datastoreItem>
</file>

<file path=customXml/itemProps109.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090.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091.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092.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1093.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1094.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1095.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1096.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097.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098.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099.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11.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10.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100.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101.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102.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103.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104.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105.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106.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1107.xml><?xml version="1.0" encoding="utf-8"?>
<ds:datastoreItem xmlns:ds="http://schemas.openxmlformats.org/officeDocument/2006/customXml" ds:itemID="{D2085B22-9AC8-461A-A061-94AF57DCFAC6}">
  <ds:schemaRefs>
    <ds:schemaRef ds:uri="http://schemas.microsoft.com/VisualStudio/2011/storyboarding/control"/>
  </ds:schemaRefs>
</ds:datastoreItem>
</file>

<file path=customXml/itemProps1108.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1109.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11.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110.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111.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112.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113.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114.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115.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1116.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117.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1118.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119.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112.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120.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121.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1122.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123.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12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125.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126.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127.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1128.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129.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13.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130.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131.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132.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133.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134.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1135.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136.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137.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138.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139.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114.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140.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141.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142.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14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144.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1145.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1146.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147.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1148.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149.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15.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1150.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151.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1152.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1153.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154.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155.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156.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157.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1158.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159.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16.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1160.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161.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162.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163.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164.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165.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166.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167.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1168.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169.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17.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170.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171.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1172.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173.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174.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175.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1176.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177.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178.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179.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18.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1180.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181.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182.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1183.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184.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185.xml><?xml version="1.0" encoding="utf-8"?>
<ds:datastoreItem xmlns:ds="http://schemas.openxmlformats.org/officeDocument/2006/customXml" ds:itemID="{3CCDCEED-6FE3-4269-B325-C0B39BE71145}">
  <ds:schemaRefs>
    <ds:schemaRef ds:uri="http://schemas.microsoft.com/VisualStudio/2011/storyboarding/control"/>
  </ds:schemaRefs>
</ds:datastoreItem>
</file>

<file path=customXml/itemProps1186.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187.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1188.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1189.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19.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190.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191.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1192.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193.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1194.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1195.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196.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19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198.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199.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2.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20.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200.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201.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202.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203.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204.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205.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206.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207.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208.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209.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21.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210.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1211.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212.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213.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214.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215.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1216.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217.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218.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219.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22.xml><?xml version="1.0" encoding="utf-8"?>
<ds:datastoreItem xmlns:ds="http://schemas.openxmlformats.org/officeDocument/2006/customXml" ds:itemID="{29C17986-F955-4D2B-A02C-5BD7211CD07D}">
  <ds:schemaRefs>
    <ds:schemaRef ds:uri="http://schemas.microsoft.com/VisualStudio/2011/storyboarding/control"/>
  </ds:schemaRefs>
</ds:datastoreItem>
</file>

<file path=customXml/itemProps1220.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221.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1222.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223.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1224.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225.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226.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1227.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228.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1229.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23.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230.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231.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1232.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233.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234.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235.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236.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237.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238.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239.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24.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1240.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241.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242.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243.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244.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1245.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1246.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247.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1248.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249.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25.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250.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251.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1252.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1253.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1254.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255.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256.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257.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258.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259.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26.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26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261.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262.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263.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1264.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1265.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266.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267.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1268.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269.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27.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27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271.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272.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1273.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274.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275.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276.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277.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278.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279.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28.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1280.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281.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282.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283.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284.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285.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286.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287.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288.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289.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29.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290.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291.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292.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293.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294.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295.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296.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297.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298.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299.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13.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30.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1300.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301.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302.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303.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304.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305.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306.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307.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1308.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309.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31.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1310.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311.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312.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313.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314.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315.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316.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317.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1318.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319.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32.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1320.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321.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322.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323.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324.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325.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326.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327.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328.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329.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33.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1330.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331.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332.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333.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334.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335.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1336.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1337.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338.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1339.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34.xml><?xml version="1.0" encoding="utf-8"?>
<ds:datastoreItem xmlns:ds="http://schemas.openxmlformats.org/officeDocument/2006/customXml" ds:itemID="{3C92E3AF-6EEA-4300-A5BA-559A7BA729C9}">
  <ds:schemaRefs>
    <ds:schemaRef ds:uri="http://schemas.microsoft.com/VisualStudio/2011/storyboarding/control"/>
  </ds:schemaRefs>
</ds:datastoreItem>
</file>

<file path=customXml/itemProps1340.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341.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342.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343.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344.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345.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346.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347.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348.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1349.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35.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1350.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351.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1352.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353.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354.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355.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1356.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357.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358.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359.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136.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360.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361.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362.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363.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364.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365.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366.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1367.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368.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1369.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137.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370.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371.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372.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373.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374.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1375.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1376.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377.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378.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379.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38.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380.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381.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382.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383.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1384.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385.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386.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1387.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1388.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389.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39.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390.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1391.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392.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393.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394.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395.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396.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397.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1398.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1399.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4.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40.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400.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401.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402.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403.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404.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405.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406.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407.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408.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1409.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141.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410.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1411.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412.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1413.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414.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415.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1416.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417.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418.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419.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42.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420.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421.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42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423.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424.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425.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426.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427.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1428.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1429.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143.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430.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431.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432.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1433.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434.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435.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1436.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437.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438.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439.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144.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440.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441.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442.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443.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444.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445.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446.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447.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448.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449.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145.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450.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451.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145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453.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454.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1455.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456.xml><?xml version="1.0" encoding="utf-8"?>
<ds:datastoreItem xmlns:ds="http://schemas.openxmlformats.org/officeDocument/2006/customXml" ds:itemID="{59252BA1-B7FF-4B2B-9613-FBD69FFA2422}">
  <ds:schemaRefs>
    <ds:schemaRef ds:uri="http://schemas.microsoft.com/VisualStudio/2011/storyboarding/control"/>
  </ds:schemaRefs>
</ds:datastoreItem>
</file>

<file path=customXml/itemProps1457.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458.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459.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46.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1460.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1461.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462.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463.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464.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1465.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466.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467.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468.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469.xml><?xml version="1.0" encoding="utf-8"?>
<ds:datastoreItem xmlns:ds="http://schemas.openxmlformats.org/officeDocument/2006/customXml" ds:itemID="{8B4AB3FD-089A-400F-ADE0-5F8415F88CD0}">
  <ds:schemaRefs>
    <ds:schemaRef ds:uri="http://schemas.microsoft.com/VisualStudio/2011/storyboarding/control"/>
  </ds:schemaRefs>
</ds:datastoreItem>
</file>

<file path=customXml/itemProps147.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470.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471.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1472.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473.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474.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1475.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1476.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477.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478.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479.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48.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480.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481.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482.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483.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1484.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485.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48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487.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488.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489.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49.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490.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491.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492.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493.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494.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495.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1496.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497.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498.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499.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5.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50.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500.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501.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502.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503.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504.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1505.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506.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1507.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508.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509.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151.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510.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511.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1512.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1513.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1514.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515.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516.xml><?xml version="1.0" encoding="utf-8"?>
<ds:datastoreItem xmlns:ds="http://schemas.openxmlformats.org/officeDocument/2006/customXml" ds:itemID="{4905E703-4A36-4FA3-8E4A-BA19747DCCB6}">
  <ds:schemaRefs>
    <ds:schemaRef ds:uri="http://schemas.microsoft.com/VisualStudio/2011/storyboarding/control"/>
  </ds:schemaRefs>
</ds:datastoreItem>
</file>

<file path=customXml/itemProps1517.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518.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519.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52.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520.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1521.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522.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523.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1524.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525.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526.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527.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528.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1529.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53.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530.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531.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532.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1533.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534.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1535.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536.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1537.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1538.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539.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54.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540.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541.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542.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1543.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544.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545.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1546.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1547.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548.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1549.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155.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550.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551.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1552.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553.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554.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555.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556.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557.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558.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559.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156.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560.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561.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562.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563.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564.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565.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566.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567.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1568.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569.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157.xml><?xml version="1.0" encoding="utf-8"?>
<ds:datastoreItem xmlns:ds="http://schemas.openxmlformats.org/officeDocument/2006/customXml" ds:itemID="{ADFEF69C-C254-4F5C-BB65-3FE23A1E5273}">
  <ds:schemaRefs>
    <ds:schemaRef ds:uri="http://schemas.microsoft.com/VisualStudio/2011/storyboarding/control"/>
  </ds:schemaRefs>
</ds:datastoreItem>
</file>

<file path=customXml/itemProps1570.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571.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1572.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573.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574.xml><?xml version="1.0" encoding="utf-8"?>
<ds:datastoreItem xmlns:ds="http://schemas.openxmlformats.org/officeDocument/2006/customXml" ds:itemID="{E14A55CB-5FB7-4467-B3EE-6E41D9F17D62}">
  <ds:schemaRefs>
    <ds:schemaRef ds:uri="http://schemas.microsoft.com/VisualStudio/2011/storyboarding/control"/>
  </ds:schemaRefs>
</ds:datastoreItem>
</file>

<file path=customXml/itemProps1575.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576.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577.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578.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579.xml><?xml version="1.0" encoding="utf-8"?>
<ds:datastoreItem xmlns:ds="http://schemas.openxmlformats.org/officeDocument/2006/customXml" ds:itemID="{7DE5B9DE-E858-46A7-AB6E-E0C2476310C8}">
  <ds:schemaRefs>
    <ds:schemaRef ds:uri="http://schemas.microsoft.com/VisualStudio/2011/storyboarding/control"/>
  </ds:schemaRefs>
</ds:datastoreItem>
</file>

<file path=customXml/itemProps158.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1580.xml><?xml version="1.0" encoding="utf-8"?>
<ds:datastoreItem xmlns:ds="http://schemas.openxmlformats.org/officeDocument/2006/customXml" ds:itemID="{1F65DCB2-B5CF-47FF-8A77-3C644C349DA3}">
  <ds:schemaRefs>
    <ds:schemaRef ds:uri="http://schemas.microsoft.com/VisualStudio/2011/storyboarding/control"/>
  </ds:schemaRefs>
</ds:datastoreItem>
</file>

<file path=customXml/itemProps1581.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582.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583.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584.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585.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586.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587.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1588.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589.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59.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590.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591.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592.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1593.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594.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595.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596.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597.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598.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599.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16.xml><?xml version="1.0" encoding="utf-8"?>
<ds:datastoreItem xmlns:ds="http://schemas.openxmlformats.org/officeDocument/2006/customXml" ds:itemID="{241CCE44-03E8-4135-8886-8EFD81FC9787}">
  <ds:schemaRefs>
    <ds:schemaRef ds:uri="http://schemas.microsoft.com/VisualStudio/2011/storyboarding/control"/>
  </ds:schemaRefs>
</ds:datastoreItem>
</file>

<file path=customXml/itemProps160.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600.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601.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1602.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603.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604.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605.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606.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607.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608.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609.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61.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1610.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611.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612.xml><?xml version="1.0" encoding="utf-8"?>
<ds:datastoreItem xmlns:ds="http://schemas.openxmlformats.org/officeDocument/2006/customXml" ds:itemID="{C254DE09-A986-4530-9E95-4DA5CF54E3F4}">
  <ds:schemaRefs>
    <ds:schemaRef ds:uri="http://schemas.microsoft.com/VisualStudio/2011/storyboarding/control"/>
  </ds:schemaRefs>
</ds:datastoreItem>
</file>

<file path=customXml/itemProps1613.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614.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1615.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616.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617.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618.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619.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62.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620.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621.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622.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623.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624.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625.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1626.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627.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628.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1629.xml><?xml version="1.0" encoding="utf-8"?>
<ds:datastoreItem xmlns:ds="http://schemas.openxmlformats.org/officeDocument/2006/customXml" ds:itemID="{BC534781-7B34-4FA0-8F06-7996A7062F11}">
  <ds:schemaRefs>
    <ds:schemaRef ds:uri="http://schemas.microsoft.com/VisualStudio/2011/storyboarding/control"/>
  </ds:schemaRefs>
</ds:datastoreItem>
</file>

<file path=customXml/itemProps163.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630.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631.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632.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633.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634.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635.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636.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1637.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1638.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639.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64.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640.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641.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642.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643.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1644.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645.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646.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647.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1648.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649.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65.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650.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651.xml><?xml version="1.0" encoding="utf-8"?>
<ds:datastoreItem xmlns:ds="http://schemas.openxmlformats.org/officeDocument/2006/customXml" ds:itemID="{D1F60C02-6D99-4D56-A399-A918426F11EE}">
  <ds:schemaRefs>
    <ds:schemaRef ds:uri="http://schemas.microsoft.com/VisualStudio/2011/storyboarding/control"/>
  </ds:schemaRefs>
</ds:datastoreItem>
</file>

<file path=customXml/itemProps1652.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653.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654.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1655.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656.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657.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658.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659.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66.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1660.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661.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662.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663.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1664.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665.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666.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667.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668.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669.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67.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1670.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671.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1672.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1673.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674.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1675.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1676.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1677.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678.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679.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68.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680.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1681.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682.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683.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1684.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685.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686.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687.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688.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68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169.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690.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691.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692.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693.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694.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1695.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696.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697.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698.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699.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7.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70.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700.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1701.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702.xml><?xml version="1.0" encoding="utf-8"?>
<ds:datastoreItem xmlns:ds="http://schemas.openxmlformats.org/officeDocument/2006/customXml" ds:itemID="{9AA929C0-9C94-4350-9ACF-DD54EE271389}">
  <ds:schemaRefs>
    <ds:schemaRef ds:uri="http://schemas.microsoft.com/VisualStudio/2011/storyboarding/control"/>
  </ds:schemaRefs>
</ds:datastoreItem>
</file>

<file path=customXml/itemProps170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704.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705.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706.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707.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708.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709.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71.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1710.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711.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712.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1713.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1714.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715.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716.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1717.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718.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719.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72.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1720.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721.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722.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723.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1724.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725.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726.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727.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72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729.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73.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730.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731.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732.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1733.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1734.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735.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736.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1737.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738.xml><?xml version="1.0" encoding="utf-8"?>
<ds:datastoreItem xmlns:ds="http://schemas.openxmlformats.org/officeDocument/2006/customXml" ds:itemID="{0A23042A-FDD7-4DE1-A27B-A76512002284}">
  <ds:schemaRefs>
    <ds:schemaRef ds:uri="http://schemas.microsoft.com/VisualStudio/2011/storyboarding/control"/>
  </ds:schemaRefs>
</ds:datastoreItem>
</file>

<file path=customXml/itemProps1739.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174.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740.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741.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742.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743.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744.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745.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746.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1747.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748.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749.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75.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750.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751.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752.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753.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754.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755.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756.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757.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758.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759.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176.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760.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761.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762.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763.xml><?xml version="1.0" encoding="utf-8"?>
<ds:datastoreItem xmlns:ds="http://schemas.openxmlformats.org/officeDocument/2006/customXml" ds:itemID="{28B0666D-497D-42C8-8A5E-21DC62A47B8E}">
  <ds:schemaRefs>
    <ds:schemaRef ds:uri="http://schemas.microsoft.com/VisualStudio/2011/storyboarding/control"/>
  </ds:schemaRefs>
</ds:datastoreItem>
</file>

<file path=customXml/itemProps1764.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765.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766.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767.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768.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769.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77.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770.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771.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772.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1773.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1774.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1775.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776.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777.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1778.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1779.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78.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780.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781.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782.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783.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784.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785.xml><?xml version="1.0" encoding="utf-8"?>
<ds:datastoreItem xmlns:ds="http://schemas.openxmlformats.org/officeDocument/2006/customXml" ds:itemID="{26BA5441-070E-4982-A47F-9E322ED0B7BC}">
  <ds:schemaRefs>
    <ds:schemaRef ds:uri="http://schemas.microsoft.com/VisualStudio/2011/storyboarding/control"/>
  </ds:schemaRefs>
</ds:datastoreItem>
</file>

<file path=customXml/itemProps1786.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787.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1788.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789.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79.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790.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791.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792.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793.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794.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795.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796.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797.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1798.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1799.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8.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180.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800.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1801.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802.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803.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804.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805.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806.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807.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808.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809.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81.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810.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811.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812.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813.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81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815.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816.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817.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818.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819.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82.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820.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821.xml><?xml version="1.0" encoding="utf-8"?>
<ds:datastoreItem xmlns:ds="http://schemas.openxmlformats.org/officeDocument/2006/customXml" ds:itemID="{8A094757-8859-4509-85DC-9F1790BB34AD}">
  <ds:schemaRefs>
    <ds:schemaRef ds:uri="http://schemas.microsoft.com/VisualStudio/2011/storyboarding/control"/>
  </ds:schemaRefs>
</ds:datastoreItem>
</file>

<file path=customXml/itemProps1822.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1823.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824.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825.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826.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1827.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1828.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1829.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83.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830.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831.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832.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833.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834.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835.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836.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837.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838.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1839.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84.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840.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841.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842.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843.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844.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845.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1846.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1847.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848.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849.xml><?xml version="1.0" encoding="utf-8"?>
<ds:datastoreItem xmlns:ds="http://schemas.openxmlformats.org/officeDocument/2006/customXml" ds:itemID="{566DBE25-88FA-44CA-AA5E-0C95A19D00D9}">
  <ds:schemaRefs>
    <ds:schemaRef ds:uri="http://schemas.microsoft.com/VisualStudio/2011/storyboarding/control"/>
  </ds:schemaRefs>
</ds:datastoreItem>
</file>

<file path=customXml/itemProps185.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850.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851.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852.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1853.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854.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855.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856.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857.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858.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859.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86.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860.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861.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862.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1863.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1864.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865.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1866.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867.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868.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869.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87.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870.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871.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872.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873.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1874.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1875.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876.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1877.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878.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1879.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88.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880.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881.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882.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883.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884.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1885.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886.xml><?xml version="1.0" encoding="utf-8"?>
<ds:datastoreItem xmlns:ds="http://schemas.openxmlformats.org/officeDocument/2006/customXml" ds:itemID="{E1BC76E7-0243-4A5E-B2DB-7CE5A0CB5DB8}">
  <ds:schemaRefs>
    <ds:schemaRef ds:uri="http://schemas.microsoft.com/VisualStudio/2011/storyboarding/control"/>
  </ds:schemaRefs>
</ds:datastoreItem>
</file>

<file path=customXml/itemProps1887.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888.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1889.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89.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890.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1891.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892.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893.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894.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1895.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896.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897.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898.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899.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19.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90.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1900.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901.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902.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903.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1904.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1905.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1906.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907.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908.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909.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91.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910.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1911.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912.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913.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914.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1915.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916.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917.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918.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919.xml><?xml version="1.0" encoding="utf-8"?>
<ds:datastoreItem xmlns:ds="http://schemas.openxmlformats.org/officeDocument/2006/customXml" ds:itemID="{24207580-96F8-425A-8207-666128D692CD}">
  <ds:schemaRefs>
    <ds:schemaRef ds:uri="http://schemas.microsoft.com/VisualStudio/2011/storyboarding/control"/>
  </ds:schemaRefs>
</ds:datastoreItem>
</file>

<file path=customXml/itemProps192.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1920.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1921.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922.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923.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924.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925.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926.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927.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928.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929.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93.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1930.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931.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932.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933.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934.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935.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936.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1937.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193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1939.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94.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940.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1941.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942.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943.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94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945.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1946.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947.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1948.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949.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195.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950.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951.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952.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953.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954.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955.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956.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957.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1958.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959.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96.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960.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1961.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962.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963.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1964.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965.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1966.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967.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968.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1969.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97.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1970.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971.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972.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973.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1974.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1975.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976.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977.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978.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979.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98.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980.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981.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982.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983.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984.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1985.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986.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1987.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988.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989.xml><?xml version="1.0" encoding="utf-8"?>
<ds:datastoreItem xmlns:ds="http://schemas.openxmlformats.org/officeDocument/2006/customXml" ds:itemID="{4023A1E8-9FAD-4B76-B195-816F0DB063AE}">
  <ds:schemaRefs>
    <ds:schemaRef ds:uri="http://schemas.microsoft.com/VisualStudio/2011/storyboarding/control"/>
  </ds:schemaRefs>
</ds:datastoreItem>
</file>

<file path=customXml/itemProps199.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990.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991.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992.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1993.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994.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995.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996.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997.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1998.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999.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2.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20.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200.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000.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2001.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2002.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2003.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2004.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2005.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2006.xml><?xml version="1.0" encoding="utf-8"?>
<ds:datastoreItem xmlns:ds="http://schemas.openxmlformats.org/officeDocument/2006/customXml" ds:itemID="{93820137-303B-4DC2-B6ED-5A5E76EEC452}">
  <ds:schemaRefs>
    <ds:schemaRef ds:uri="http://schemas.microsoft.com/VisualStudio/2011/storyboarding/control"/>
  </ds:schemaRefs>
</ds:datastoreItem>
</file>

<file path=customXml/itemProps2007.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2008.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2009.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201.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2010.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2011.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012.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2013.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2014.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2015.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2016.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017.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2018.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2019.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202.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2020.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2021.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2022.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2023.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2024.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025.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2026.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2027.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2028.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2029.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203.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2030.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2031.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2032.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2033.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2034.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2035.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2036.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2037.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038.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2039.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204.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2040.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2041.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2042.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2043.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2044.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2045.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2046.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2047.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2048.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2049.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205.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2050.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051.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2052.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2053.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2054.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2055.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2056.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2057.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2058.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2059.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206.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2060.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206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2062.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2063.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2064.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2065.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2066.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2067.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068.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206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207.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2070.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2071.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2072.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2073.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2074.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2075.xml><?xml version="1.0" encoding="utf-8"?>
<ds:datastoreItem xmlns:ds="http://schemas.openxmlformats.org/officeDocument/2006/customXml" ds:itemID="{0A9D7905-F6E4-4688-A53D-19DF377B4900}">
  <ds:schemaRefs>
    <ds:schemaRef ds:uri="http://schemas.microsoft.com/VisualStudio/2011/storyboarding/control"/>
  </ds:schemaRefs>
</ds:datastoreItem>
</file>

<file path=customXml/itemProps2076.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2077.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2078.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2079.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208.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2080.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2081.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2082.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2083.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2084.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2085.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2086.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2087.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208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089.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09.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2090.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2091.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2092.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2093.xml><?xml version="1.0" encoding="utf-8"?>
<ds:datastoreItem xmlns:ds="http://schemas.openxmlformats.org/officeDocument/2006/customXml" ds:itemID="{FD787AE2-CF5A-45F0-A69D-1F5FEB47B962}">
  <ds:schemaRefs>
    <ds:schemaRef ds:uri="http://schemas.microsoft.com/VisualStudio/2011/storyboarding/control"/>
  </ds:schemaRefs>
</ds:datastoreItem>
</file>

<file path=customXml/itemProps2094.xml><?xml version="1.0" encoding="utf-8"?>
<ds:datastoreItem xmlns:ds="http://schemas.openxmlformats.org/officeDocument/2006/customXml" ds:itemID="{0E587747-5B65-48E1-A83A-A31A64881CD1}">
  <ds:schemaRefs>
    <ds:schemaRef ds:uri="http://schemas.microsoft.com/VisualStudio/2011/storyboarding/control"/>
  </ds:schemaRefs>
</ds:datastoreItem>
</file>

<file path=customXml/itemProps2095.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2096.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2097.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2098.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2099.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21.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210.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100.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2101.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2102.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103.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2104.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105.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2106.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2107.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2108.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2109.xml><?xml version="1.0" encoding="utf-8"?>
<ds:datastoreItem xmlns:ds="http://schemas.openxmlformats.org/officeDocument/2006/customXml" ds:itemID="{C3F19B44-9246-4285-9844-35DBDFE53DE8}">
  <ds:schemaRefs>
    <ds:schemaRef ds:uri="http://schemas.microsoft.com/VisualStudio/2011/storyboarding/control"/>
  </ds:schemaRefs>
</ds:datastoreItem>
</file>

<file path=customXml/itemProps211.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2110.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2111.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2112.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2113.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2114.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2115.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2116.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2117.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2118.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2119.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212.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2120.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2121.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2122.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2123.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2124.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2125.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2126.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2127.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2128.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2129.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213.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2130.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2131.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2132.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2133.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2134.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2135.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2136.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2137.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2138.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2139.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214.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140.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2141.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2142.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2143.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2144.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2145.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2146.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2147.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2148.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149.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215.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2150.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2151.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2152.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2153.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2154.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2155.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2156.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2157.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158.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2159.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216.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160.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2161.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162.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2163.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2164.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2165.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2166.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2167.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216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2169.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217.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170.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2171.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2172.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2173.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2174.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2175.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2176.xml><?xml version="1.0" encoding="utf-8"?>
<ds:datastoreItem xmlns:ds="http://schemas.openxmlformats.org/officeDocument/2006/customXml" ds:itemID="{DF840B3C-7003-4067-AAAE-38D5BD5321B0}">
  <ds:schemaRefs>
    <ds:schemaRef ds:uri="http://schemas.microsoft.com/VisualStudio/2011/storyboarding/control"/>
  </ds:schemaRefs>
</ds:datastoreItem>
</file>

<file path=customXml/itemProps2177.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2178.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2179.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218.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2180.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2181.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2182.xml><?xml version="1.0" encoding="utf-8"?>
<ds:datastoreItem xmlns:ds="http://schemas.openxmlformats.org/officeDocument/2006/customXml" ds:itemID="{FB247A0B-CE3D-4532-8EE8-87A8A2F9562C}">
  <ds:schemaRefs>
    <ds:schemaRef ds:uri="http://schemas.microsoft.com/VisualStudio/2011/storyboarding/control"/>
  </ds:schemaRefs>
</ds:datastoreItem>
</file>

<file path=customXml/itemProps2183.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2184.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2185.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2186.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2187.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2188.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2189.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219.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2190.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2191.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2192.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2193.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2194.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219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2196.xml><?xml version="1.0" encoding="utf-8"?>
<ds:datastoreItem xmlns:ds="http://schemas.openxmlformats.org/officeDocument/2006/customXml" ds:itemID="{30B61360-F082-4EFA-B493-E350FC3904F6}">
  <ds:schemaRefs>
    <ds:schemaRef ds:uri="http://schemas.microsoft.com/VisualStudio/2011/storyboarding/control"/>
  </ds:schemaRefs>
</ds:datastoreItem>
</file>

<file path=customXml/itemProps2197.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2198.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2199.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22.xml><?xml version="1.0" encoding="utf-8"?>
<ds:datastoreItem xmlns:ds="http://schemas.openxmlformats.org/officeDocument/2006/customXml" ds:itemID="{E2DD4E14-F868-45FC-A662-E865F8DA84AE}">
  <ds:schemaRefs>
    <ds:schemaRef ds:uri="http://schemas.microsoft.com/VisualStudio/2011/storyboarding/control"/>
  </ds:schemaRefs>
</ds:datastoreItem>
</file>

<file path=customXml/itemProps220.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200.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201.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2202.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2203.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204.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2205.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2206.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2207.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2208.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209.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21.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2210.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211.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2212.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2213.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2214.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2215.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2216.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2217.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2218.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2219.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22.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2220.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221.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222.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2223.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2224.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2225.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2226.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2227.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228.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2229.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223.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2230.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2231.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2232.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2233.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2234.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2235.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2236.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2237.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238.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2239.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224.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2240.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2241.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2242.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243.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2244.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2245.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2246.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2247.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248.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2249.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225.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2250.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2251.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2252.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2253.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2254.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2255.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2256.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2257.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2258.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2259.xml><?xml version="1.0" encoding="utf-8"?>
<ds:datastoreItem xmlns:ds="http://schemas.openxmlformats.org/officeDocument/2006/customXml" ds:itemID="{2B3BD24E-DBFF-4116-A000-8EE54FA21CA8}">
  <ds:schemaRefs>
    <ds:schemaRef ds:uri="http://schemas.microsoft.com/VisualStudio/2011/storyboarding/control"/>
  </ds:schemaRefs>
</ds:datastoreItem>
</file>

<file path=customXml/itemProps226.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2260.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2261.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262.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2263.xml><?xml version="1.0" encoding="utf-8"?>
<ds:datastoreItem xmlns:ds="http://schemas.openxmlformats.org/officeDocument/2006/customXml" ds:itemID="{BA22C510-8948-4E06-B78D-8FAD4FE662BA}">
  <ds:schemaRefs>
    <ds:schemaRef ds:uri="http://schemas.microsoft.com/VisualStudio/2011/storyboarding/control"/>
  </ds:schemaRefs>
</ds:datastoreItem>
</file>

<file path=customXml/itemProps2264.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2265.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2266.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267.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2268.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2269.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227.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2270.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2271.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2272.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2273.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2274.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2275.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2276.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2277.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2278.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2279.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228.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2280.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2281.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2282.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283.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2284.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2285.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2286.xml><?xml version="1.0" encoding="utf-8"?>
<ds:datastoreItem xmlns:ds="http://schemas.openxmlformats.org/officeDocument/2006/customXml" ds:itemID="{F3E5D384-03C9-436C-AE64-76652CBB04A6}">
  <ds:schemaRefs>
    <ds:schemaRef ds:uri="http://schemas.microsoft.com/VisualStudio/2011/storyboarding/control"/>
  </ds:schemaRefs>
</ds:datastoreItem>
</file>

<file path=customXml/itemProps2287.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2288.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2289.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229.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2290.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2291.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2292.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2293.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2294.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2295.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2296.xml><?xml version="1.0" encoding="utf-8"?>
<ds:datastoreItem xmlns:ds="http://schemas.openxmlformats.org/officeDocument/2006/customXml" ds:itemID="{BAF7C19C-20B0-47E9-BC2E-A201300F6A25}">
  <ds:schemaRefs>
    <ds:schemaRef ds:uri="http://schemas.microsoft.com/VisualStudio/2011/storyboarding/control"/>
  </ds:schemaRefs>
</ds:datastoreItem>
</file>

<file path=customXml/itemProps2297.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2298.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2299.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23.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230.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2300.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2301.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2302.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2303.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304.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305.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2306.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2307.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2308.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2309.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231.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2310.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2311.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312.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2313.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2314.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2315.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2316.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2317.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2318.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319.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32.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2320.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2321.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2322.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2323.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2324.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2325.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2326.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2327.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2328.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2329.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233.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330.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2331.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2332.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2333.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2334.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2335.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2336.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2337.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2338.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339.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234.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2340.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2341.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2342.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2343.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2344.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2345.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2346.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2347.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2348.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2349.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235.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2350.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351.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235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2353.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2354.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2355.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2356.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2357.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2358.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2359.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236.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2360.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2361.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2362.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2363.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2364.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2365.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366.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2367.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2368.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2369.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37.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2370.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2371.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2372.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2373.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2374.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2375.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2376.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2377.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2378.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2379.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238.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2380.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381.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2382.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2383.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2384.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385.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2386.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2387.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2388.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2389.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239.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2390.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391.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2392.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2393.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2394.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2395.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2396.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2397.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2398.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2399.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24.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240.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2400.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401.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402.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2403.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2404.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2405.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2406.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2407.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2408.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2409.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241.xml><?xml version="1.0" encoding="utf-8"?>
<ds:datastoreItem xmlns:ds="http://schemas.openxmlformats.org/officeDocument/2006/customXml" ds:itemID="{2C72537E-7C75-4EEE-B800-F7B3C2CD4520}">
  <ds:schemaRefs>
    <ds:schemaRef ds:uri="http://schemas.microsoft.com/VisualStudio/2011/storyboarding/control"/>
  </ds:schemaRefs>
</ds:datastoreItem>
</file>

<file path=customXml/itemProps2410.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2411.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2412.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2413.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414.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415.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2416.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2417.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2418.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2419.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242.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2420.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2421.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2422.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423.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2424.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242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2426.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2427.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2428.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2429.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243.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2430.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431.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2432.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2433.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2434.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2435.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2436.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2437.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438.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2439.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244.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2440.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2441.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442.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2443.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2444.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445.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446.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2447.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2448.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2449.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45.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2450.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2451.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2452.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2453.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2454.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2455.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2456.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2457.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458.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459.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46.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2460.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2461.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2462.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2463.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2464.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2465.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466.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2467.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2468.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469.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247.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2470.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2471.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2472.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2473.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2474.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2475.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2476.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2477.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2478.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2479.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248.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2480.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2481.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2482.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2483.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2484.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2485.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2486.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2487.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488.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2489.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249.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2490.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2491.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2492.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2493.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2494.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2495.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2496.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2497.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2498.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2499.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5.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250.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2500.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2501.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502.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2503.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2504.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505.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2506.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2507.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2508.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2509.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251.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2510.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2511.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2512.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2513.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2514.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2515.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2516.xml><?xml version="1.0" encoding="utf-8"?>
<ds:datastoreItem xmlns:ds="http://schemas.openxmlformats.org/officeDocument/2006/customXml" ds:itemID="{DB3201DB-05F7-43A4-83EA-7F946CBDA003}">
  <ds:schemaRefs>
    <ds:schemaRef ds:uri="http://schemas.microsoft.com/VisualStudio/2011/storyboarding/control"/>
  </ds:schemaRefs>
</ds:datastoreItem>
</file>

<file path=customXml/itemProps2517.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2518.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2519.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252.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2520.xml><?xml version="1.0" encoding="utf-8"?>
<ds:datastoreItem xmlns:ds="http://schemas.openxmlformats.org/officeDocument/2006/customXml" ds:itemID="{AAAEAE31-301A-461F-8359-C90445FAFC98}">
  <ds:schemaRefs>
    <ds:schemaRef ds:uri="http://schemas.microsoft.com/VisualStudio/2011/storyboarding/control"/>
  </ds:schemaRefs>
</ds:datastoreItem>
</file>

<file path=customXml/itemProps2521.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522.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2523.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524.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2525.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2526.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527.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2528.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529.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253.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2530.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2531.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2532.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2533.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2534.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535.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2536.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2537.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2538.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539.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254.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2540.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2541.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542.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2543.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2544.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545.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2546.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2547.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2548.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2549.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255.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2550.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2551.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2552.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2553.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2554.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2555.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2556.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2557.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2558.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2559.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256.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560.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2561.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2562.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2563.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2564.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2565.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2566.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2567.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2568.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2569.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257.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2570.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2571.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2572.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2573.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574.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2575.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2576.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577.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2578.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2579.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258.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2580.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2581.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2582.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2583.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2584.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2585.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2586.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2587.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588.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2589.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259.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2590.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2591.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2592.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2593.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2594.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595.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2596.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2597.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2598.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599.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6.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260.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2600.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2601.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2602.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603.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2604.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2605.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606.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2607.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2608.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2609.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261.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2610.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2611.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2612.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2613.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2614.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2615.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2616.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2617.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2618.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2619.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262.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2620.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621.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2622.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2623.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2624.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2625.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2626.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2627.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2628.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2629.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263.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2630.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2631.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2632.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633.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2634.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2635.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2636.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637.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2638.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2639.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264.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2640.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641.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2642.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2643.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2644.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2645.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2646.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647.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2648.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2649.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65.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2650.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2651.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2652.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265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2654.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2655.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2656.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2657.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2658.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2659.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66.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2660.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2661.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2662.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2663.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2664.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2665.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2666.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2667.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2668.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2669.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267.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2670.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2671.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672.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2673.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2674.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2675.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2676.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2677.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2678.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2679.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268.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2680.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2681.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2682.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2683.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2684.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2685.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2686.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2687.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2688.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2689.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269.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2690.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2691.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2692.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2693.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2694.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2695.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2696.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269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698.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2699.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27.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270.xml><?xml version="1.0" encoding="utf-8"?>
<ds:datastoreItem xmlns:ds="http://schemas.openxmlformats.org/officeDocument/2006/customXml" ds:itemID="{8626ED25-1231-4DA1-B70F-CD3EA84FB578}">
  <ds:schemaRefs>
    <ds:schemaRef ds:uri="http://schemas.microsoft.com/VisualStudio/2011/storyboarding/control"/>
  </ds:schemaRefs>
</ds:datastoreItem>
</file>

<file path=customXml/itemProps2700.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2701.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2702.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2703.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2704.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2705.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706.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2707.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2708.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2709.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271.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2710.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2711.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2712.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2713.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714.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715.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2716.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717.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2718.xml><?xml version="1.0" encoding="utf-8"?>
<ds:datastoreItem xmlns:ds="http://schemas.openxmlformats.org/officeDocument/2006/customXml" ds:itemID="{AF7F5688-4555-42BB-B5AA-B50391782707}">
  <ds:schemaRefs>
    <ds:schemaRef ds:uri="http://schemas.microsoft.com/VisualStudio/2011/storyboarding/control"/>
  </ds:schemaRefs>
</ds:datastoreItem>
</file>

<file path=customXml/itemProps2719.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272.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2720.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272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722.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2723.xml><?xml version="1.0" encoding="utf-8"?>
<ds:datastoreItem xmlns:ds="http://schemas.openxmlformats.org/officeDocument/2006/customXml" ds:itemID="{12C69B92-2B3C-4DFB-8B40-0E29EB21437B}">
  <ds:schemaRefs>
    <ds:schemaRef ds:uri="http://schemas.microsoft.com/VisualStudio/2011/storyboarding/control"/>
  </ds:schemaRefs>
</ds:datastoreItem>
</file>

<file path=customXml/itemProps2724.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725.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2726.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2727.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2728.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729.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273.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2730.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2731.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732.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2733.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2734.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2735.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736.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737.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2738.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739.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274.xml><?xml version="1.0" encoding="utf-8"?>
<ds:datastoreItem xmlns:ds="http://schemas.openxmlformats.org/officeDocument/2006/customXml" ds:itemID="{FA7A0B36-F178-4AE9-B779-9F079CFCEFCB}">
  <ds:schemaRefs>
    <ds:schemaRef ds:uri="http://schemas.microsoft.com/VisualStudio/2011/storyboarding/control"/>
  </ds:schemaRefs>
</ds:datastoreItem>
</file>

<file path=customXml/itemProps2740.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2741.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2742.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2743.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2744.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2745.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746.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2747.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748.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749.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75.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2750.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2751.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2752.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2753.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2754.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2755.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756.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2757.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2758.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276.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77.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278.xml><?xml version="1.0" encoding="utf-8"?>
<ds:datastoreItem xmlns:ds="http://schemas.openxmlformats.org/officeDocument/2006/customXml" ds:itemID="{291E962B-EA24-4D67-BC51-91ADEF8BFAC4}">
  <ds:schemaRefs>
    <ds:schemaRef ds:uri="http://schemas.microsoft.com/VisualStudio/2011/storyboarding/control"/>
  </ds:schemaRefs>
</ds:datastoreItem>
</file>

<file path=customXml/itemProps279.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28.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280.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81.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282.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83.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284.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285.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286.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87.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88.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89.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9.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290.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291.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292.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293.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94.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295.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296.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297.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298.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299.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3.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30.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300.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301.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302.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303.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304.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305.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306.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307.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308.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309.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31.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310.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311.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312.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313.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314.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315.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316.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317.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318.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319.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32.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320.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321.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322.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323.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324.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325.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326.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327.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328.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329.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33.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330.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331.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332.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333.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334.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335.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336.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337.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338.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339.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34.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340.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341.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342.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343.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344.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345.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346.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347.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348.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349.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35.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350.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351.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352.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353.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354.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355.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356.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357.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358.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359.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36.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360.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361.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362.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363.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364.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365.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366.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367.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368.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369.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37.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370.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371.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372.xml><?xml version="1.0" encoding="utf-8"?>
<ds:datastoreItem xmlns:ds="http://schemas.openxmlformats.org/officeDocument/2006/customXml" ds:itemID="{2D784C46-6C32-46E9-AFB8-9C6807AFD88F}">
  <ds:schemaRefs>
    <ds:schemaRef ds:uri="http://schemas.microsoft.com/VisualStudio/2011/storyboarding/control"/>
  </ds:schemaRefs>
</ds:datastoreItem>
</file>

<file path=customXml/itemProps373.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374.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375.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376.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377.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378.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379.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38.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380.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381.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382.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383.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384.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385.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386.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387.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388.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389.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39.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390.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391.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392.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393.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394.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395.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396.xml><?xml version="1.0" encoding="utf-8"?>
<ds:datastoreItem xmlns:ds="http://schemas.openxmlformats.org/officeDocument/2006/customXml" ds:itemID="{43EC975C-7C32-47CD-9EAF-24118F52ECCD}">
  <ds:schemaRefs>
    <ds:schemaRef ds:uri="http://schemas.microsoft.com/VisualStudio/2011/storyboarding/control"/>
  </ds:schemaRefs>
</ds:datastoreItem>
</file>

<file path=customXml/itemProps397.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398.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399.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4.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40.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400.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401.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402.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403.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404.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405.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406.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407.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408.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409.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41.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410.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411.xml><?xml version="1.0" encoding="utf-8"?>
<ds:datastoreItem xmlns:ds="http://schemas.openxmlformats.org/officeDocument/2006/customXml" ds:itemID="{BDEE56F2-0D4B-40C5-81FE-904A22359C64}">
  <ds:schemaRefs>
    <ds:schemaRef ds:uri="http://schemas.microsoft.com/VisualStudio/2011/storyboarding/control"/>
  </ds:schemaRefs>
</ds:datastoreItem>
</file>

<file path=customXml/itemProps412.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413.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414.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415.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416.xml><?xml version="1.0" encoding="utf-8"?>
<ds:datastoreItem xmlns:ds="http://schemas.openxmlformats.org/officeDocument/2006/customXml" ds:itemID="{46361344-C03A-4E6F-AA92-18A0542F9D1B}">
  <ds:schemaRefs>
    <ds:schemaRef ds:uri="http://schemas.microsoft.com/VisualStudio/2011/storyboarding/control"/>
  </ds:schemaRefs>
</ds:datastoreItem>
</file>

<file path=customXml/itemProps417.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418.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419.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42.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420.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421.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422.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423.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424.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425.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426.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427.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428.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429.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43.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430.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431.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432.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433.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434.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435.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436.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437.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438.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439.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44.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440.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441.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442.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443.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444.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445.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446.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447.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448.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449.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45.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450.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451.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452.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453.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454.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455.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456.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457.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458.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459.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46.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460.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461.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462.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463.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464.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465.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466.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467.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468.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469.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47.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470.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471.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472.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473.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474.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475.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476.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477.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478.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479.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48.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480.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481.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482.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483.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484.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485.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486.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487.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488.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489.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49.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490.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491.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492.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493.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494.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495.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496.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497.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498.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499.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5.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50.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500.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501.xml><?xml version="1.0" encoding="utf-8"?>
<ds:datastoreItem xmlns:ds="http://schemas.openxmlformats.org/officeDocument/2006/customXml" ds:itemID="{FF69F0CC-3E63-4B33-868D-30BC6A25CDFE}">
  <ds:schemaRefs>
    <ds:schemaRef ds:uri="http://schemas.microsoft.com/VisualStudio/2011/storyboarding/control"/>
  </ds:schemaRefs>
</ds:datastoreItem>
</file>

<file path=customXml/itemProps502.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503.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504.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505.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506.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50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508.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509.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51.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510.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511.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512.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513.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514.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515.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516.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517.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518.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519.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52.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520.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521.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522.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523.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524.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525.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526.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527.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528.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529.xml><?xml version="1.0" encoding="utf-8"?>
<ds:datastoreItem xmlns:ds="http://schemas.openxmlformats.org/officeDocument/2006/customXml" ds:itemID="{076C7A0B-4175-46EE-8685-59A00B662B88}">
  <ds:schemaRefs>
    <ds:schemaRef ds:uri="http://schemas.microsoft.com/VisualStudio/2011/storyboarding/control"/>
  </ds:schemaRefs>
</ds:datastoreItem>
</file>

<file path=customXml/itemProps53.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530.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531.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532.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533.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534.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535.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536.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537.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538.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539.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54.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540.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541.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54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543.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544.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545.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546.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547.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548.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549.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55.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550.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551.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552.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553.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554.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555.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556.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557.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558.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559.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56.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560.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561.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562.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563.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564.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565.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566.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567.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568.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569.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57.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570.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571.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572.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573.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574.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575.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576.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577.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578.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579.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58.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580.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581.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582.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583.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584.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585.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586.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587.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588.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589.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59.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590.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591.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592.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593.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594.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595.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596.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597.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598.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599.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6.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60.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600.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601.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602.xml><?xml version="1.0" encoding="utf-8"?>
<ds:datastoreItem xmlns:ds="http://schemas.openxmlformats.org/officeDocument/2006/customXml" ds:itemID="{107E44BE-B3C1-4913-8F0B-63397ACD2FC2}">
  <ds:schemaRefs>
    <ds:schemaRef ds:uri="http://schemas.microsoft.com/VisualStudio/2011/storyboarding/control"/>
  </ds:schemaRefs>
</ds:datastoreItem>
</file>

<file path=customXml/itemProps603.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604.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605.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606.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607.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608.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609.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61.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610.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611.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612.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613.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614.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615.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616.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617.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618.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619.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62.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620.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621.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622.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623.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624.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625.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626.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627.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628.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629.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63.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630.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631.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632.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633.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634.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635.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636.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637.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638.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639.xml><?xml version="1.0" encoding="utf-8"?>
<ds:datastoreItem xmlns:ds="http://schemas.openxmlformats.org/officeDocument/2006/customXml" ds:itemID="{38441245-4499-4E03-98DB-EA7A9A2850FB}">
  <ds:schemaRefs>
    <ds:schemaRef ds:uri="http://schemas.microsoft.com/VisualStudio/2011/storyboarding/control"/>
  </ds:schemaRefs>
</ds:datastoreItem>
</file>

<file path=customXml/itemProps64.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640.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641.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642.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643.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644.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645.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646.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647.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648.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649.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65.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650.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651.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652.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653.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654.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655.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656.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657.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658.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659.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66.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660.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661.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662.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663.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664.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665.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666.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667.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668.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669.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67.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670.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671.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672.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673.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674.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675.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676.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677.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678.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679.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68.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680.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681.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682.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683.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684.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685.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686.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687.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688.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689.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69.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690.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691.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692.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693.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694.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695.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696.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697.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698.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699.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7.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70.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700.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701.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702.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703.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704.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705.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706.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707.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708.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709.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71.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710.xml><?xml version="1.0" encoding="utf-8"?>
<ds:datastoreItem xmlns:ds="http://schemas.openxmlformats.org/officeDocument/2006/customXml" ds:itemID="{812CF475-116D-400B-AF7B-E50C91E2293E}">
  <ds:schemaRefs>
    <ds:schemaRef ds:uri="http://schemas.microsoft.com/VisualStudio/2011/storyboarding/control"/>
  </ds:schemaRefs>
</ds:datastoreItem>
</file>

<file path=customXml/itemProps711.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712.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713.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714.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715.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716.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717.xml><?xml version="1.0" encoding="utf-8"?>
<ds:datastoreItem xmlns:ds="http://schemas.openxmlformats.org/officeDocument/2006/customXml" ds:itemID="{93840DBA-2E93-4629-ADB7-3BC47AD8F8CD}">
  <ds:schemaRefs>
    <ds:schemaRef ds:uri="http://schemas.microsoft.com/VisualStudio/2011/storyboarding/control"/>
  </ds:schemaRefs>
</ds:datastoreItem>
</file>

<file path=customXml/itemProps718.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719.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72.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720.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721.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722.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723.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724.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725.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726.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727.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728.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729.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73.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730.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731.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732.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733.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734.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735.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736.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737.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738.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739.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74.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740.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741.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742.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743.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744.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745.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746.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747.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748.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749.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75.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750.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751.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752.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753.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754.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755.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756.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757.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758.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759.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76.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760.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761.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762.xml><?xml version="1.0" encoding="utf-8"?>
<ds:datastoreItem xmlns:ds="http://schemas.openxmlformats.org/officeDocument/2006/customXml" ds:itemID="{30932D2E-628C-4B23-AB18-27DEA2D8D446}">
  <ds:schemaRefs>
    <ds:schemaRef ds:uri="http://schemas.microsoft.com/VisualStudio/2011/storyboarding/control"/>
  </ds:schemaRefs>
</ds:datastoreItem>
</file>

<file path=customXml/itemProps763.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764.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765.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766.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767.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768.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769.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77.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770.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771.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772.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773.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774.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775.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776.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777.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778.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779.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78.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780.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781.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782.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783.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784.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785.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786.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787.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788.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789.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79.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790.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791.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792.xml><?xml version="1.0" encoding="utf-8"?>
<ds:datastoreItem xmlns:ds="http://schemas.openxmlformats.org/officeDocument/2006/customXml" ds:itemID="{A45DBF0D-EA2D-4459-8F3D-BD9D0F4637D3}">
  <ds:schemaRefs>
    <ds:schemaRef ds:uri="http://schemas.microsoft.com/VisualStudio/2011/storyboarding/control"/>
  </ds:schemaRefs>
</ds:datastoreItem>
</file>

<file path=customXml/itemProps793.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794.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795.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796.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797.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798.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799.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8.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80.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800.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801.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802.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803.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804.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805.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806.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807.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808.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809.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81.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810.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811.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812.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813.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814.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815.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816.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817.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818.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819.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82.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820.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821.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822.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823.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824.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825.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826.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827.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828.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829.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83.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830.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831.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832.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833.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834.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835.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836.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837.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838.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839.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84.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840.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841.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842.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843.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844.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845.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846.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847.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848.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849.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85.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850.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851.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852.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853.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854.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855.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856.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857.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858.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859.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86.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860.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861.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862.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863.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86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865.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866.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867.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868.xml><?xml version="1.0" encoding="utf-8"?>
<ds:datastoreItem xmlns:ds="http://schemas.openxmlformats.org/officeDocument/2006/customXml" ds:itemID="{58D7DA77-DEE9-40C3-8614-743E5105F315}">
  <ds:schemaRefs>
    <ds:schemaRef ds:uri="http://schemas.microsoft.com/VisualStudio/2011/storyboarding/control"/>
  </ds:schemaRefs>
</ds:datastoreItem>
</file>

<file path=customXml/itemProps869.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87.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870.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871.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872.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873.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874.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875.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876.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877.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878.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879.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88.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880.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881.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882.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883.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884.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885.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886.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887.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888.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889.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89.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890.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891.xml><?xml version="1.0" encoding="utf-8"?>
<ds:datastoreItem xmlns:ds="http://schemas.openxmlformats.org/officeDocument/2006/customXml" ds:itemID="{EAEC9C9B-850B-41CF-B8FC-291DAB418854}">
  <ds:schemaRefs>
    <ds:schemaRef ds:uri="http://schemas.microsoft.com/VisualStudio/2011/storyboarding/control"/>
  </ds:schemaRefs>
</ds:datastoreItem>
</file>

<file path=customXml/itemProps892.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893.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894.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895.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896.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897.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898.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899.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9.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90.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900.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901.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902.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903.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904.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905.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906.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907.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908.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909.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91.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910.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911.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912.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913.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914.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915.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916.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917.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918.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919.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92.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920.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921.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922.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923.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924.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925.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926.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927.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928.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929.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93.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930.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931.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932.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933.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934.xml><?xml version="1.0" encoding="utf-8"?>
<ds:datastoreItem xmlns:ds="http://schemas.openxmlformats.org/officeDocument/2006/customXml" ds:itemID="{5C57B5E9-4FBE-4189-BE70-0D21151D46EC}">
  <ds:schemaRefs>
    <ds:schemaRef ds:uri="http://schemas.microsoft.com/VisualStudio/2011/storyboarding/control"/>
  </ds:schemaRefs>
</ds:datastoreItem>
</file>

<file path=customXml/itemProps935.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936.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937.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938.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939.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94.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940.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941.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942.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943.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944.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945.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946.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947.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948.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949.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95.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950.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951.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952.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953.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954.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955.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956.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957.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958.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959.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96.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960.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961.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962.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963.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964.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965.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966.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967.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968.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969.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97.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970.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971.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972.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973.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974.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975.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976.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977.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978.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979.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98.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980.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981.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982.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983.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984.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985.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986.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987.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988.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989.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99.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990.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991.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992.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993.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994.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995.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996.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997.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998.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999.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16034</TotalTime>
  <Words>6860</Words>
  <Application>Microsoft Office PowerPoint</Application>
  <PresentationFormat>Panorámica</PresentationFormat>
  <Paragraphs>1661</Paragraphs>
  <Slides>62</Slides>
  <Notes>57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Victor Javier</cp:lastModifiedBy>
  <cp:revision>577</cp:revision>
  <dcterms:created xsi:type="dcterms:W3CDTF">2019-06-19T22:59:13Z</dcterms:created>
  <dcterms:modified xsi:type="dcterms:W3CDTF">2019-12-02T05:56:00Z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